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theme/themeOverride1.xml" ContentType="application/vnd.openxmlformats-officedocument.themeOverride+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6"/>
  </p:sldMasterIdLst>
  <p:notesMasterIdLst>
    <p:notesMasterId r:id="rId17"/>
  </p:notesMasterIdLst>
  <p:handoutMasterIdLst>
    <p:handoutMasterId r:id="rId18"/>
  </p:handoutMasterIdLst>
  <p:sldIdLst>
    <p:sldId id="256" r:id="rId7"/>
    <p:sldId id="279" r:id="rId8"/>
    <p:sldId id="258" r:id="rId9"/>
    <p:sldId id="285" r:id="rId10"/>
    <p:sldId id="281" r:id="rId11"/>
    <p:sldId id="283" r:id="rId12"/>
    <p:sldId id="288" r:id="rId13"/>
    <p:sldId id="284" r:id="rId14"/>
    <p:sldId id="287" r:id="rId15"/>
    <p:sldId id="278" r:id="rId16"/>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rve Ayas" initials="MA" lastIdx="1" clrIdx="0">
    <p:extLst>
      <p:ext uri="{19B8F6BF-5375-455C-9EA6-DF929625EA0E}">
        <p15:presenceInfo xmlns:p15="http://schemas.microsoft.com/office/powerpoint/2012/main" userId="S-1-5-21-734206723-1423657490-5522801-9698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898B"/>
    <a:srgbClr val="EAECF0"/>
    <a:srgbClr val="2039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22"/>
    <p:restoredTop sz="88837" autoAdjust="0"/>
  </p:normalViewPr>
  <p:slideViewPr>
    <p:cSldViewPr snapToGrid="0">
      <p:cViewPr varScale="1">
        <p:scale>
          <a:sx n="98" d="100"/>
          <a:sy n="98" d="100"/>
        </p:scale>
        <p:origin x="156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5.xml"/><Relationship Id="rId5" Type="http://schemas.openxmlformats.org/officeDocument/2006/relationships/customXml" Target="../customXml/item5.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commentAuthors" Target="commentAuthor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2.xm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custDataLst>
              <p:tags r:id="rId2"/>
            </p:custDataLst>
          </p:nvPr>
        </p:nvSpPr>
        <p:spPr>
          <a:xfrm>
            <a:off x="0" y="0"/>
            <a:ext cx="6858000" cy="458788"/>
          </a:xfrm>
          <a:prstGeom prst="rect">
            <a:avLst/>
          </a:prstGeom>
        </p:spPr>
        <p:txBody>
          <a:bodyPr vert="horz" lIns="91440" tIns="45720" rIns="91440" bIns="45720" rtlCol="0"/>
          <a:lstStyle>
            <a:lvl1pPr algn="l">
              <a:defRPr sz="1200"/>
            </a:lvl1pPr>
          </a:lstStyle>
          <a:p>
            <a:r>
              <a:rPr lang="tr-TR" sz="1100" u="sng">
                <a:solidFill>
                  <a:srgbClr val="000000"/>
                </a:solidFill>
                <a:latin typeface="Calibri" panose="020F0502020204030204" pitchFamily="34" charset="0"/>
              </a:rPr>
              <a:t>TASNİF DIŞI</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D2ACCB-A3FC-48BD-93A4-66C2D55264F8}" type="datetimeFigureOut">
              <a:rPr lang="tr-TR" smtClean="0"/>
              <a:t>16.07.2024</a:t>
            </a:fld>
            <a:endParaRPr lang="tr-T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9BB4BE-36B2-4F9D-AF4B-C9673C608E4A}" type="slidenum">
              <a:rPr lang="tr-TR" smtClean="0"/>
              <a:t>‹#›</a:t>
            </a:fld>
            <a:endParaRPr lang="tr-TR"/>
          </a:p>
        </p:txBody>
      </p:sp>
    </p:spTree>
    <p:extLst>
      <p:ext uri="{BB962C8B-B14F-4D97-AF65-F5344CB8AC3E}">
        <p14:creationId xmlns:p14="http://schemas.microsoft.com/office/powerpoint/2010/main" val="4173996377"/>
      </p:ext>
    </p:extLst>
  </p:cSld>
  <p:clrMap bg1="lt1" tx1="dk1" bg2="lt2" tx2="dk2" accent1="accent1" accent2="accent2" accent3="accent3" accent4="accent4" accent5="accent5" accent6="accent6" hlink="hlink" folHlink="folHlink"/>
  <p:hf ftr="0" dt="0"/>
</p:handoutMaster>
</file>

<file path=ppt/media/image14.png>
</file>

<file path=ppt/media/image24.jpeg>
</file>

<file path=ppt/media/image25.gif>
</file>

<file path=ppt/media/image26.png>
</file>

<file path=ppt/media/image27.png>
</file>

<file path=ppt/media/image28.png>
</file>

<file path=ppt/media/image29.png>
</file>

<file path=ppt/media/image30.png>
</file>

<file path=ppt/media/image31.png>
</file>

<file path=ppt/media/image32.png>
</file>

<file path=ppt/media/image5.png>
</file>

<file path=ppt/notesMasters/_rels/notesMaster1.xml.rels><?xml version="1.0" encoding="UTF-8" standalone="yes"?>
<Relationships xmlns="http://schemas.openxmlformats.org/package/2006/relationships"><Relationship Id="rId2" Type="http://schemas.openxmlformats.org/officeDocument/2006/relationships/tags" Target="../tags/tag1.xml"/><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custDataLst>
              <p:tags r:id="rId2"/>
            </p:custDataLst>
          </p:nvPr>
        </p:nvSpPr>
        <p:spPr>
          <a:xfrm>
            <a:off x="0" y="0"/>
            <a:ext cx="6858000" cy="458788"/>
          </a:xfrm>
          <a:prstGeom prst="rect">
            <a:avLst/>
          </a:prstGeom>
        </p:spPr>
        <p:txBody>
          <a:bodyPr vert="horz" lIns="91440" tIns="45720" rIns="91440" bIns="45720" rtlCol="0"/>
          <a:lstStyle>
            <a:lvl1pPr algn="l">
              <a:defRPr lang="tr-TR" sz="1100" b="0" i="0" u="sng">
                <a:solidFill>
                  <a:srgbClr val="000000"/>
                </a:solidFill>
                <a:latin typeface="Calibri" panose="020F0502020204030204" pitchFamily="34" charset="0"/>
              </a:defRPr>
            </a:lvl1pPr>
          </a:lstStyle>
          <a:p>
            <a:r>
              <a:rPr lang="tr-TR"/>
              <a:t>TASNİF DIŞI</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3B19CB-629F-4AB4-9633-A8573F0B5458}" type="datetimeFigureOut">
              <a:rPr lang="tr-TR" smtClean="0"/>
              <a:t>16.07.2024</a:t>
            </a:fld>
            <a:endParaRPr lang="tr-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0976D4-AF90-4EFB-A68A-B8F21725B4C4}" type="slidenum">
              <a:rPr lang="tr-TR" smtClean="0"/>
              <a:t>‹#›</a:t>
            </a:fld>
            <a:endParaRPr lang="tr-TR"/>
          </a:p>
        </p:txBody>
      </p:sp>
    </p:spTree>
    <p:extLst>
      <p:ext uri="{BB962C8B-B14F-4D97-AF65-F5344CB8AC3E}">
        <p14:creationId xmlns:p14="http://schemas.microsoft.com/office/powerpoint/2010/main" val="1586538791"/>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9.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1</a:t>
            </a:fld>
            <a:endParaRPr lang="tr-TR"/>
          </a:p>
        </p:txBody>
      </p:sp>
    </p:spTree>
    <p:extLst>
      <p:ext uri="{BB962C8B-B14F-4D97-AF65-F5344CB8AC3E}">
        <p14:creationId xmlns:p14="http://schemas.microsoft.com/office/powerpoint/2010/main" val="20555664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10</a:t>
            </a:fld>
            <a:endParaRPr lang="tr-TR"/>
          </a:p>
        </p:txBody>
      </p:sp>
    </p:spTree>
    <p:extLst>
      <p:ext uri="{BB962C8B-B14F-4D97-AF65-F5344CB8AC3E}">
        <p14:creationId xmlns:p14="http://schemas.microsoft.com/office/powerpoint/2010/main" val="1021417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2</a:t>
            </a:fld>
            <a:endParaRPr lang="tr-TR"/>
          </a:p>
        </p:txBody>
      </p:sp>
    </p:spTree>
    <p:extLst>
      <p:ext uri="{BB962C8B-B14F-4D97-AF65-F5344CB8AC3E}">
        <p14:creationId xmlns:p14="http://schemas.microsoft.com/office/powerpoint/2010/main" val="206326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3</a:t>
            </a:fld>
            <a:endParaRPr lang="tr-TR"/>
          </a:p>
        </p:txBody>
      </p:sp>
    </p:spTree>
    <p:extLst>
      <p:ext uri="{BB962C8B-B14F-4D97-AF65-F5344CB8AC3E}">
        <p14:creationId xmlns:p14="http://schemas.microsoft.com/office/powerpoint/2010/main" val="28060679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200" b="1" kern="1200" dirty="0">
                <a:solidFill>
                  <a:srgbClr val="FF0000"/>
                </a:solidFill>
                <a:effectLst/>
                <a:latin typeface="Arial" panose="020B0604020202020204" pitchFamily="34" charset="0"/>
                <a:ea typeface="+mn-ea"/>
                <a:cs typeface="Arial" panose="020B0604020202020204" pitchFamily="34" charset="0"/>
              </a:rPr>
              <a:t>Bu bölümde, projenin araştırma sorusu veya problemi, yaşanan sorunlar, eksiklikler, doldurulması gereken boşluklar vb. hususlar açık bir şekilde ortaya konulmalıdır. </a:t>
            </a:r>
          </a:p>
          <a:p>
            <a:endParaRPr lang="en-US" dirty="0"/>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4</a:t>
            </a:fld>
            <a:endParaRPr lang="tr-TR"/>
          </a:p>
        </p:txBody>
      </p:sp>
    </p:spTree>
    <p:extLst>
      <p:ext uri="{BB962C8B-B14F-4D97-AF65-F5344CB8AC3E}">
        <p14:creationId xmlns:p14="http://schemas.microsoft.com/office/powerpoint/2010/main" val="3187509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200" b="1" kern="1200" dirty="0">
                <a:solidFill>
                  <a:srgbClr val="FF0000"/>
                </a:solidFill>
                <a:effectLst/>
                <a:latin typeface="Arial" panose="020B0604020202020204" pitchFamily="34" charset="0"/>
                <a:ea typeface="+mn-ea"/>
                <a:cs typeface="Arial" panose="020B0604020202020204" pitchFamily="34" charset="0"/>
              </a:rPr>
              <a:t>Projede uygulanan yöntem ve araştırma teknikleri (veri toplama araçları ve analiz yöntemleri dâhil) özet olarak açıklanmalı ve bu yöntem ile tekniklerin projede öngörülen amaç ve hedeflere ulaştığını gösterdiği ilgili görsellerle beraber açıkça ortaya konulmalıdır. </a:t>
            </a:r>
          </a:p>
          <a:p>
            <a:endParaRPr lang="en-US" dirty="0"/>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5</a:t>
            </a:fld>
            <a:endParaRPr lang="tr-TR"/>
          </a:p>
        </p:txBody>
      </p:sp>
    </p:spTree>
    <p:extLst>
      <p:ext uri="{BB962C8B-B14F-4D97-AF65-F5344CB8AC3E}">
        <p14:creationId xmlns:p14="http://schemas.microsoft.com/office/powerpoint/2010/main" val="1039099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200" b="1" kern="1200" dirty="0">
                <a:solidFill>
                  <a:srgbClr val="FF0000"/>
                </a:solidFill>
                <a:effectLst/>
                <a:latin typeface="Arial" panose="020B0604020202020204" pitchFamily="34" charset="0"/>
                <a:ea typeface="+mn-ea"/>
                <a:cs typeface="Arial" panose="020B0604020202020204" pitchFamily="34" charset="0"/>
              </a:rPr>
              <a:t>Projeden elde edilen çıktı ve sonuçlar kısa ve net ifadelerle belirtilmelidir. Bu sayfa da görsellerle desteklenmelidir.</a:t>
            </a:r>
          </a:p>
          <a:p>
            <a:endParaRPr lang="en-US" dirty="0"/>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6</a:t>
            </a:fld>
            <a:endParaRPr lang="tr-TR"/>
          </a:p>
        </p:txBody>
      </p:sp>
    </p:spTree>
    <p:extLst>
      <p:ext uri="{BB962C8B-B14F-4D97-AF65-F5344CB8AC3E}">
        <p14:creationId xmlns:p14="http://schemas.microsoft.com/office/powerpoint/2010/main" val="1161828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200" b="1" kern="1200" dirty="0">
                <a:solidFill>
                  <a:srgbClr val="FF0000"/>
                </a:solidFill>
                <a:effectLst/>
                <a:latin typeface="Arial" panose="020B0604020202020204" pitchFamily="34" charset="0"/>
                <a:ea typeface="+mn-ea"/>
                <a:cs typeface="Arial" panose="020B0604020202020204" pitchFamily="34" charset="0"/>
              </a:rPr>
              <a:t>Projeden elde edilen çıktı ve sonuçlar kısa ve net ifadelerle belirtilmelidir. Bu sayfa da görsellerle desteklenmelidir.</a:t>
            </a:r>
          </a:p>
          <a:p>
            <a:endParaRPr lang="en-US" dirty="0"/>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7</a:t>
            </a:fld>
            <a:endParaRPr lang="tr-TR"/>
          </a:p>
        </p:txBody>
      </p:sp>
    </p:spTree>
    <p:extLst>
      <p:ext uri="{BB962C8B-B14F-4D97-AF65-F5344CB8AC3E}">
        <p14:creationId xmlns:p14="http://schemas.microsoft.com/office/powerpoint/2010/main" val="1597256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200" b="1" kern="1200" dirty="0">
                <a:solidFill>
                  <a:srgbClr val="FF0000"/>
                </a:solidFill>
                <a:effectLst/>
                <a:latin typeface="Arial" panose="020B0604020202020204" pitchFamily="34" charset="0"/>
                <a:ea typeface="+mn-ea"/>
                <a:cs typeface="Arial" panose="020B0604020202020204" pitchFamily="34" charset="0"/>
              </a:rPr>
              <a:t>Bu bölümde, önerilen projenin gerçekleştirilmesi / problemin çözümü sonucunda proje ekibinin edindiği kazanımlar ve </a:t>
            </a:r>
            <a:r>
              <a:rPr lang="tr-TR" sz="1200" b="1" kern="1200" dirty="0" err="1">
                <a:solidFill>
                  <a:srgbClr val="FF0000"/>
                </a:solidFill>
                <a:effectLst/>
                <a:latin typeface="Arial" panose="020B0604020202020204" pitchFamily="34" charset="0"/>
                <a:ea typeface="+mn-ea"/>
                <a:cs typeface="Arial" panose="020B0604020202020204" pitchFamily="34" charset="0"/>
              </a:rPr>
              <a:t>TUSAŞ’a</a:t>
            </a:r>
            <a:r>
              <a:rPr lang="tr-TR" sz="1200" b="1" kern="1200" dirty="0">
                <a:solidFill>
                  <a:srgbClr val="FF0000"/>
                </a:solidFill>
                <a:effectLst/>
                <a:latin typeface="Arial" panose="020B0604020202020204" pitchFamily="34" charset="0"/>
                <a:ea typeface="+mn-ea"/>
                <a:cs typeface="Arial" panose="020B0604020202020204" pitchFamily="34" charset="0"/>
              </a:rPr>
              <a:t> olası katkılar kısaca belirtilmelidir.</a:t>
            </a:r>
          </a:p>
          <a:p>
            <a:endParaRPr lang="en-US" dirty="0"/>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8</a:t>
            </a:fld>
            <a:endParaRPr lang="tr-TR"/>
          </a:p>
        </p:txBody>
      </p:sp>
    </p:spTree>
    <p:extLst>
      <p:ext uri="{BB962C8B-B14F-4D97-AF65-F5344CB8AC3E}">
        <p14:creationId xmlns:p14="http://schemas.microsoft.com/office/powerpoint/2010/main" val="1165366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200" b="1" kern="1200" dirty="0">
                <a:solidFill>
                  <a:srgbClr val="FF0000"/>
                </a:solidFill>
                <a:effectLst/>
                <a:latin typeface="Arial" panose="020B0604020202020204" pitchFamily="34" charset="0"/>
                <a:ea typeface="+mn-ea"/>
                <a:cs typeface="Arial" panose="020B0604020202020204" pitchFamily="34" charset="0"/>
              </a:rPr>
              <a:t>Bu bölümde, proje kapsamındaki iyileştirme önerilerine</a:t>
            </a:r>
            <a:r>
              <a:rPr lang="tr-TR" sz="1200" b="1" kern="1200" baseline="0" dirty="0">
                <a:solidFill>
                  <a:srgbClr val="FF0000"/>
                </a:solidFill>
                <a:effectLst/>
                <a:latin typeface="Arial" panose="020B0604020202020204" pitchFamily="34" charset="0"/>
                <a:ea typeface="+mn-ea"/>
                <a:cs typeface="Arial" panose="020B0604020202020204" pitchFamily="34" charset="0"/>
              </a:rPr>
              <a:t> ve </a:t>
            </a:r>
            <a:r>
              <a:rPr lang="tr-TR" sz="1200" b="1" kern="1200" dirty="0">
                <a:solidFill>
                  <a:srgbClr val="FF0000"/>
                </a:solidFill>
                <a:effectLst/>
                <a:latin typeface="Arial" panose="020B0604020202020204" pitchFamily="34" charset="0"/>
                <a:ea typeface="+mn-ea"/>
                <a:cs typeface="Arial" panose="020B0604020202020204" pitchFamily="34" charset="0"/>
              </a:rPr>
              <a:t>çalışmanın devamı niteliğinde yapılması önerilen akademik çalışma / gelecek çalışma (yüksek lisans tez konusu, yeni bir bitirme projesi vb.) öngörülerine yer verilmelidir.</a:t>
            </a:r>
            <a:endParaRPr lang="tr-TR" sz="1050" kern="1200" dirty="0">
              <a:solidFill>
                <a:srgbClr val="FF0000"/>
              </a:solidFill>
              <a:effectLst/>
              <a:latin typeface="Arial" panose="020B0604020202020204" pitchFamily="34" charset="0"/>
              <a:ea typeface="+mn-ea"/>
              <a:cs typeface="Arial" panose="020B0604020202020204" pitchFamily="34" charset="0"/>
            </a:endParaRPr>
          </a:p>
          <a:p>
            <a:endParaRPr lang="en-US" dirty="0"/>
          </a:p>
        </p:txBody>
      </p:sp>
      <p:sp>
        <p:nvSpPr>
          <p:cNvPr id="4" name="Header Placeholder 3"/>
          <p:cNvSpPr>
            <a:spLocks noGrp="1"/>
          </p:cNvSpPr>
          <p:nvPr>
            <p:ph type="hdr" sz="quarter" idx="10"/>
            <p:custDataLst>
              <p:tags r:id="rId1"/>
            </p:custDataLst>
          </p:nvPr>
        </p:nvSpPr>
        <p:spPr>
          <a:xfrm>
            <a:off x="0" y="0"/>
            <a:ext cx="6858000" cy="458788"/>
          </a:xfrm>
        </p:spPr>
        <p:txBody>
          <a:bodyPr/>
          <a:lstStyle/>
          <a:p>
            <a:r>
              <a:rPr lang="tr-TR"/>
              <a:t>TASNİF DIŞI</a:t>
            </a: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C10976D4-AF90-4EFB-A68A-B8F21725B4C4}" type="slidenum">
              <a:rPr lang="tr-TR" smtClean="0"/>
              <a:t>9</a:t>
            </a:fld>
            <a:endParaRPr lang="tr-TR"/>
          </a:p>
        </p:txBody>
      </p:sp>
    </p:spTree>
    <p:extLst>
      <p:ext uri="{BB962C8B-B14F-4D97-AF65-F5344CB8AC3E}">
        <p14:creationId xmlns:p14="http://schemas.microsoft.com/office/powerpoint/2010/main" val="14213037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5.emf"/><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6.emf"/><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20.emf"/><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1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Master" Target="../slideMasters/slideMaster1.xml"/><Relationship Id="rId4" Type="http://schemas.openxmlformats.org/officeDocument/2006/relationships/image" Target="../media/image23.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8.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3.emf"/><Relationship Id="rId4" Type="http://schemas.openxmlformats.org/officeDocument/2006/relationships/image" Target="../media/image12.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8.emf"/><Relationship Id="rId4" Type="http://schemas.openxmlformats.org/officeDocument/2006/relationships/image" Target="../media/image17.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5.emf"/><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14.png"/><Relationship Id="rId2" Type="http://schemas.openxmlformats.org/officeDocument/2006/relationships/image" Target="../media/image15.emf"/><Relationship Id="rId1" Type="http://schemas.openxmlformats.org/officeDocument/2006/relationships/slideMaster" Target="../slideMasters/slideMaster1.xml"/><Relationship Id="rId6" Type="http://schemas.openxmlformats.org/officeDocument/2006/relationships/image" Target="../media/image18.emf"/><Relationship Id="rId5" Type="http://schemas.openxmlformats.org/officeDocument/2006/relationships/image" Target="../media/image13.emf"/><Relationship Id="rId4" Type="http://schemas.openxmlformats.org/officeDocument/2006/relationships/image" Target="../media/image17.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6.emf"/><Relationship Id="rId1" Type="http://schemas.openxmlformats.org/officeDocument/2006/relationships/slideMaster" Target="../slideMasters/slideMaster1.xml"/><Relationship Id="rId6" Type="http://schemas.openxmlformats.org/officeDocument/2006/relationships/image" Target="../media/image14.png"/><Relationship Id="rId5" Type="http://schemas.openxmlformats.org/officeDocument/2006/relationships/image" Target="../media/image13.emf"/><Relationship Id="rId4" Type="http://schemas.openxmlformats.org/officeDocument/2006/relationships/image" Target="../media/image17.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9.emf"/><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13.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Master" Target="../slideMasters/slideMaster1.xml"/><Relationship Id="rId5" Type="http://schemas.openxmlformats.org/officeDocument/2006/relationships/image" Target="../media/image14.png"/><Relationship Id="rId4" Type="http://schemas.openxmlformats.org/officeDocument/2006/relationships/image" Target="../media/image1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4" name="Resim 3">
            <a:extLst>
              <a:ext uri="{FF2B5EF4-FFF2-40B4-BE49-F238E27FC236}">
                <a16:creationId xmlns:a16="http://schemas.microsoft.com/office/drawing/2014/main" id="{25B5635D-984B-7F4C-9C1A-822FC880919A}"/>
              </a:ext>
            </a:extLst>
          </p:cNvPr>
          <p:cNvPicPr>
            <a:picLocks noChangeAspect="1"/>
          </p:cNvPicPr>
          <p:nvPr userDrawn="1"/>
        </p:nvPicPr>
        <p:blipFill>
          <a:blip r:embed="rId2"/>
          <a:stretch>
            <a:fillRect/>
          </a:stretch>
        </p:blipFill>
        <p:spPr>
          <a:xfrm>
            <a:off x="0" y="-47133"/>
            <a:ext cx="12192000" cy="5147639"/>
          </a:xfrm>
          <a:prstGeom prst="rect">
            <a:avLst/>
          </a:prstGeom>
        </p:spPr>
      </p:pic>
      <p:pic>
        <p:nvPicPr>
          <p:cNvPr id="5" name="Resim 4">
            <a:extLst>
              <a:ext uri="{FF2B5EF4-FFF2-40B4-BE49-F238E27FC236}">
                <a16:creationId xmlns:a16="http://schemas.microsoft.com/office/drawing/2014/main" id="{42193831-119D-A240-96FB-EB29D8381ACA}"/>
              </a:ext>
            </a:extLst>
          </p:cNvPr>
          <p:cNvPicPr>
            <a:picLocks noChangeAspect="1"/>
          </p:cNvPicPr>
          <p:nvPr userDrawn="1"/>
        </p:nvPicPr>
        <p:blipFill>
          <a:blip r:embed="rId3"/>
          <a:stretch>
            <a:fillRect/>
          </a:stretch>
        </p:blipFill>
        <p:spPr>
          <a:xfrm>
            <a:off x="8389" y="1911419"/>
            <a:ext cx="12192000" cy="4954970"/>
          </a:xfrm>
          <a:prstGeom prst="rect">
            <a:avLst/>
          </a:prstGeom>
        </p:spPr>
      </p:pic>
      <p:pic>
        <p:nvPicPr>
          <p:cNvPr id="8" name="Resim 7">
            <a:extLst>
              <a:ext uri="{FF2B5EF4-FFF2-40B4-BE49-F238E27FC236}">
                <a16:creationId xmlns:a16="http://schemas.microsoft.com/office/drawing/2014/main" id="{D3F067CF-D9D9-3F42-B059-0EFDE9C2F5CB}"/>
              </a:ext>
            </a:extLst>
          </p:cNvPr>
          <p:cNvPicPr>
            <a:picLocks noChangeAspect="1"/>
          </p:cNvPicPr>
          <p:nvPr userDrawn="1"/>
        </p:nvPicPr>
        <p:blipFill>
          <a:blip r:embed="rId4"/>
          <a:stretch>
            <a:fillRect/>
          </a:stretch>
        </p:blipFill>
        <p:spPr>
          <a:xfrm>
            <a:off x="3867150" y="6369371"/>
            <a:ext cx="4457700" cy="127000"/>
          </a:xfrm>
          <a:prstGeom prst="rect">
            <a:avLst/>
          </a:prstGeom>
        </p:spPr>
      </p:pic>
      <p:pic>
        <p:nvPicPr>
          <p:cNvPr id="9" name="Bild 8"/>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3526012" y="1612857"/>
            <a:ext cx="5137928" cy="3632286"/>
          </a:xfrm>
          <a:prstGeom prst="rect">
            <a:avLst/>
          </a:prstGeom>
        </p:spPr>
      </p:pic>
    </p:spTree>
    <p:extLst>
      <p:ext uri="{BB962C8B-B14F-4D97-AF65-F5344CB8AC3E}">
        <p14:creationId xmlns:p14="http://schemas.microsoft.com/office/powerpoint/2010/main" val="35431310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15" name="Metin Yer Tutucusu 4">
            <a:extLst>
              <a:ext uri="{FF2B5EF4-FFF2-40B4-BE49-F238E27FC236}">
                <a16:creationId xmlns:a16="http://schemas.microsoft.com/office/drawing/2014/main" id="{3F6CE3B4-7FA1-2A45-BB11-C1C171B37707}"/>
              </a:ext>
            </a:extLst>
          </p:cNvPr>
          <p:cNvSpPr>
            <a:spLocks noGrp="1"/>
          </p:cNvSpPr>
          <p:nvPr>
            <p:ph type="body" sz="quarter" idx="16"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pic>
        <p:nvPicPr>
          <p:cNvPr id="17" name="Resim 16">
            <a:extLst>
              <a:ext uri="{FF2B5EF4-FFF2-40B4-BE49-F238E27FC236}">
                <a16:creationId xmlns:a16="http://schemas.microsoft.com/office/drawing/2014/main" id="{12061655-6ED1-B84C-8008-15A603324C47}"/>
              </a:ext>
            </a:extLst>
          </p:cNvPr>
          <p:cNvPicPr>
            <a:picLocks noChangeAspect="1"/>
          </p:cNvPicPr>
          <p:nvPr userDrawn="1"/>
        </p:nvPicPr>
        <p:blipFill>
          <a:blip r:embed="rId2"/>
          <a:stretch>
            <a:fillRect/>
          </a:stretch>
        </p:blipFill>
        <p:spPr>
          <a:xfrm>
            <a:off x="11021852" y="5930201"/>
            <a:ext cx="584200" cy="635000"/>
          </a:xfrm>
          <a:prstGeom prst="rect">
            <a:avLst/>
          </a:prstGeom>
        </p:spPr>
      </p:pic>
      <p:sp>
        <p:nvSpPr>
          <p:cNvPr id="21" name="Metin Yer Tutucusu 10">
            <a:extLst>
              <a:ext uri="{FF2B5EF4-FFF2-40B4-BE49-F238E27FC236}">
                <a16:creationId xmlns:a16="http://schemas.microsoft.com/office/drawing/2014/main" id="{0FB9B935-AB52-0440-9ECE-D64D317F9065}"/>
              </a:ext>
            </a:extLst>
          </p:cNvPr>
          <p:cNvSpPr>
            <a:spLocks noGrp="1"/>
          </p:cNvSpPr>
          <p:nvPr>
            <p:ph type="body" sz="quarter" idx="17" hasCustomPrompt="1"/>
          </p:nvPr>
        </p:nvSpPr>
        <p:spPr>
          <a:xfrm>
            <a:off x="11021852" y="6047596"/>
            <a:ext cx="584200" cy="400210"/>
          </a:xfrm>
        </p:spPr>
        <p:txBody>
          <a:bodyPr anchor="ctr">
            <a:normAutofit/>
          </a:bodyPr>
          <a:lstStyle>
            <a:lvl1pPr marL="0" indent="0">
              <a:buNone/>
              <a:defRPr sz="2000" b="0" i="1">
                <a:solidFill>
                  <a:srgbClr val="88898B"/>
                </a:solidFill>
                <a:latin typeface="Calibri Light" panose="020F0302020204030204" pitchFamily="34" charset="0"/>
                <a:cs typeface="Calibri Light" panose="020F0302020204030204" pitchFamily="34" charset="0"/>
              </a:defRPr>
            </a:lvl1pPr>
          </a:lstStyle>
          <a:p>
            <a:r>
              <a:rPr lang="tr-TR" dirty="0"/>
              <a:t>001</a:t>
            </a:r>
          </a:p>
        </p:txBody>
      </p:sp>
      <p:sp>
        <p:nvSpPr>
          <p:cNvPr id="22" name="Content Placeholder 2">
            <a:extLst>
              <a:ext uri="{FF2B5EF4-FFF2-40B4-BE49-F238E27FC236}">
                <a16:creationId xmlns:a16="http://schemas.microsoft.com/office/drawing/2014/main" id="{984E6D81-E334-E541-9E98-FF054D722D7F}"/>
              </a:ext>
            </a:extLst>
          </p:cNvPr>
          <p:cNvSpPr>
            <a:spLocks noGrp="1"/>
          </p:cNvSpPr>
          <p:nvPr>
            <p:ph idx="1" hasCustomPrompt="1"/>
          </p:nvPr>
        </p:nvSpPr>
        <p:spPr>
          <a:xfrm>
            <a:off x="1602558" y="2457631"/>
            <a:ext cx="2717800" cy="2783676"/>
          </a:xfrm>
        </p:spPr>
        <p:txBody>
          <a:bodyPr>
            <a:normAutofit/>
          </a:bodyPr>
          <a:lstStyle>
            <a:lvl1pPr marL="0" indent="0">
              <a:buNone/>
              <a:defRPr sz="1400" i="1"/>
            </a:lvl1pPr>
            <a:lvl2pPr>
              <a:defRPr sz="1200"/>
            </a:lvl2pPr>
            <a:lvl3pPr>
              <a:defRPr sz="1200"/>
            </a:lvl3pPr>
            <a:lvl4pPr>
              <a:defRPr sz="1200"/>
            </a:lvl4pPr>
            <a:lvl5pPr>
              <a:defRPr sz="1200"/>
            </a:lvl5pPr>
          </a:lstStyle>
          <a:p>
            <a:pPr lvl="0"/>
            <a:r>
              <a:rPr lang="en-US" dirty="0" err="1"/>
              <a:t>Metin</a:t>
            </a:r>
            <a:endParaRPr lang="en-US" dirty="0"/>
          </a:p>
        </p:txBody>
      </p:sp>
      <p:pic>
        <p:nvPicPr>
          <p:cNvPr id="23" name="Resim 22">
            <a:extLst>
              <a:ext uri="{FF2B5EF4-FFF2-40B4-BE49-F238E27FC236}">
                <a16:creationId xmlns:a16="http://schemas.microsoft.com/office/drawing/2014/main" id="{FDDB6E32-17F5-A04C-AF5C-2F7C8021153D}"/>
              </a:ext>
            </a:extLst>
          </p:cNvPr>
          <p:cNvPicPr>
            <a:picLocks noChangeAspect="1"/>
          </p:cNvPicPr>
          <p:nvPr userDrawn="1"/>
        </p:nvPicPr>
        <p:blipFill>
          <a:blip r:embed="rId3"/>
          <a:stretch>
            <a:fillRect/>
          </a:stretch>
        </p:blipFill>
        <p:spPr>
          <a:xfrm>
            <a:off x="1602557" y="2260316"/>
            <a:ext cx="355600" cy="38100"/>
          </a:xfrm>
          <a:prstGeom prst="rect">
            <a:avLst/>
          </a:prstGeom>
        </p:spPr>
      </p:pic>
      <p:sp>
        <p:nvSpPr>
          <p:cNvPr id="24" name="Metin Yer Tutucusu 30">
            <a:extLst>
              <a:ext uri="{FF2B5EF4-FFF2-40B4-BE49-F238E27FC236}">
                <a16:creationId xmlns:a16="http://schemas.microsoft.com/office/drawing/2014/main" id="{9FC76A65-0C06-7845-BEA1-53258D3C78A1}"/>
              </a:ext>
            </a:extLst>
          </p:cNvPr>
          <p:cNvSpPr>
            <a:spLocks noGrp="1"/>
          </p:cNvSpPr>
          <p:nvPr>
            <p:ph type="body" sz="quarter" idx="14" hasCustomPrompt="1"/>
          </p:nvPr>
        </p:nvSpPr>
        <p:spPr>
          <a:xfrm>
            <a:off x="1602557" y="1748249"/>
            <a:ext cx="2717800" cy="364152"/>
          </a:xfrm>
        </p:spPr>
        <p:txBody>
          <a:bodyPr anchor="ctr">
            <a:noAutofit/>
          </a:bodyPr>
          <a:lstStyle>
            <a:lvl1pPr marL="0" indent="0">
              <a:buNone/>
              <a:defRPr sz="1400" b="1" i="1"/>
            </a:lvl1pPr>
          </a:lstStyle>
          <a:p>
            <a:r>
              <a:rPr lang="tr-TR" dirty="0"/>
              <a:t>Metin Başlığı</a:t>
            </a:r>
          </a:p>
        </p:txBody>
      </p:sp>
      <p:sp>
        <p:nvSpPr>
          <p:cNvPr id="25" name="Content Placeholder 2">
            <a:extLst>
              <a:ext uri="{FF2B5EF4-FFF2-40B4-BE49-F238E27FC236}">
                <a16:creationId xmlns:a16="http://schemas.microsoft.com/office/drawing/2014/main" id="{C2669002-E1E6-DA41-A437-7D1AE3593E2A}"/>
              </a:ext>
            </a:extLst>
          </p:cNvPr>
          <p:cNvSpPr>
            <a:spLocks noGrp="1"/>
          </p:cNvSpPr>
          <p:nvPr>
            <p:ph idx="18" hasCustomPrompt="1"/>
          </p:nvPr>
        </p:nvSpPr>
        <p:spPr>
          <a:xfrm>
            <a:off x="4658413" y="2457631"/>
            <a:ext cx="2717800" cy="2783676"/>
          </a:xfrm>
        </p:spPr>
        <p:txBody>
          <a:bodyPr>
            <a:normAutofit/>
          </a:bodyPr>
          <a:lstStyle>
            <a:lvl1pPr marL="0" indent="0">
              <a:buNone/>
              <a:defRPr sz="1200" i="1"/>
            </a:lvl1pPr>
            <a:lvl2pPr>
              <a:defRPr sz="1200"/>
            </a:lvl2pPr>
            <a:lvl3pPr>
              <a:defRPr sz="1200"/>
            </a:lvl3pPr>
            <a:lvl4pPr>
              <a:defRPr sz="1200"/>
            </a:lvl4pPr>
            <a:lvl5pPr>
              <a:defRPr sz="1200"/>
            </a:lvl5pPr>
          </a:lstStyle>
          <a:p>
            <a:pPr lvl="0"/>
            <a:r>
              <a:rPr lang="en-US" dirty="0" err="1"/>
              <a:t>Metin</a:t>
            </a:r>
            <a:endParaRPr lang="en-US" dirty="0"/>
          </a:p>
        </p:txBody>
      </p:sp>
      <p:pic>
        <p:nvPicPr>
          <p:cNvPr id="26" name="Resim 25">
            <a:extLst>
              <a:ext uri="{FF2B5EF4-FFF2-40B4-BE49-F238E27FC236}">
                <a16:creationId xmlns:a16="http://schemas.microsoft.com/office/drawing/2014/main" id="{E45BCE2A-468E-ED44-9340-7A648DD28C1F}"/>
              </a:ext>
            </a:extLst>
          </p:cNvPr>
          <p:cNvPicPr>
            <a:picLocks noChangeAspect="1"/>
          </p:cNvPicPr>
          <p:nvPr userDrawn="1"/>
        </p:nvPicPr>
        <p:blipFill>
          <a:blip r:embed="rId3"/>
          <a:stretch>
            <a:fillRect/>
          </a:stretch>
        </p:blipFill>
        <p:spPr>
          <a:xfrm>
            <a:off x="4658412" y="2260316"/>
            <a:ext cx="355600" cy="38100"/>
          </a:xfrm>
          <a:prstGeom prst="rect">
            <a:avLst/>
          </a:prstGeom>
        </p:spPr>
      </p:pic>
      <p:sp>
        <p:nvSpPr>
          <p:cNvPr id="27" name="Metin Yer Tutucusu 30">
            <a:extLst>
              <a:ext uri="{FF2B5EF4-FFF2-40B4-BE49-F238E27FC236}">
                <a16:creationId xmlns:a16="http://schemas.microsoft.com/office/drawing/2014/main" id="{9EA7E023-A7F4-0D48-BB35-8AEFF1333283}"/>
              </a:ext>
            </a:extLst>
          </p:cNvPr>
          <p:cNvSpPr>
            <a:spLocks noGrp="1"/>
          </p:cNvSpPr>
          <p:nvPr>
            <p:ph type="body" sz="quarter" idx="19" hasCustomPrompt="1"/>
          </p:nvPr>
        </p:nvSpPr>
        <p:spPr>
          <a:xfrm>
            <a:off x="4658412" y="1748249"/>
            <a:ext cx="2717800" cy="364152"/>
          </a:xfrm>
        </p:spPr>
        <p:txBody>
          <a:bodyPr anchor="ctr">
            <a:noAutofit/>
          </a:bodyPr>
          <a:lstStyle>
            <a:lvl1pPr marL="0" indent="0">
              <a:buNone/>
              <a:defRPr sz="1200" b="1" i="1"/>
            </a:lvl1pPr>
          </a:lstStyle>
          <a:p>
            <a:r>
              <a:rPr lang="tr-TR" dirty="0"/>
              <a:t>Metin Başlığı</a:t>
            </a:r>
          </a:p>
        </p:txBody>
      </p:sp>
      <p:sp>
        <p:nvSpPr>
          <p:cNvPr id="28" name="Content Placeholder 2">
            <a:extLst>
              <a:ext uri="{FF2B5EF4-FFF2-40B4-BE49-F238E27FC236}">
                <a16:creationId xmlns:a16="http://schemas.microsoft.com/office/drawing/2014/main" id="{7632BA98-A84E-544E-875A-C2DD452AF474}"/>
              </a:ext>
            </a:extLst>
          </p:cNvPr>
          <p:cNvSpPr>
            <a:spLocks noGrp="1"/>
          </p:cNvSpPr>
          <p:nvPr>
            <p:ph idx="20" hasCustomPrompt="1"/>
          </p:nvPr>
        </p:nvSpPr>
        <p:spPr>
          <a:xfrm>
            <a:off x="7714268" y="2457631"/>
            <a:ext cx="2717800" cy="2783676"/>
          </a:xfrm>
        </p:spPr>
        <p:txBody>
          <a:bodyPr>
            <a:normAutofit/>
          </a:bodyPr>
          <a:lstStyle>
            <a:lvl1pPr marL="0" indent="0">
              <a:buNone/>
              <a:defRPr sz="900" i="1"/>
            </a:lvl1pPr>
            <a:lvl2pPr>
              <a:defRPr sz="1200"/>
            </a:lvl2pPr>
            <a:lvl3pPr>
              <a:defRPr sz="1200"/>
            </a:lvl3pPr>
            <a:lvl4pPr>
              <a:defRPr sz="1200"/>
            </a:lvl4pPr>
            <a:lvl5pPr>
              <a:defRPr sz="1200"/>
            </a:lvl5pPr>
          </a:lstStyle>
          <a:p>
            <a:pPr lvl="0"/>
            <a:r>
              <a:rPr lang="en-US" dirty="0" err="1"/>
              <a:t>Metin</a:t>
            </a:r>
            <a:endParaRPr lang="en-US" dirty="0"/>
          </a:p>
        </p:txBody>
      </p:sp>
      <p:pic>
        <p:nvPicPr>
          <p:cNvPr id="29" name="Resim 28">
            <a:extLst>
              <a:ext uri="{FF2B5EF4-FFF2-40B4-BE49-F238E27FC236}">
                <a16:creationId xmlns:a16="http://schemas.microsoft.com/office/drawing/2014/main" id="{2E64EB90-822B-404D-BB0F-7C5BFAD33786}"/>
              </a:ext>
            </a:extLst>
          </p:cNvPr>
          <p:cNvPicPr>
            <a:picLocks noChangeAspect="1"/>
          </p:cNvPicPr>
          <p:nvPr userDrawn="1"/>
        </p:nvPicPr>
        <p:blipFill>
          <a:blip r:embed="rId3"/>
          <a:stretch>
            <a:fillRect/>
          </a:stretch>
        </p:blipFill>
        <p:spPr>
          <a:xfrm>
            <a:off x="7714267" y="2260316"/>
            <a:ext cx="355600" cy="38100"/>
          </a:xfrm>
          <a:prstGeom prst="rect">
            <a:avLst/>
          </a:prstGeom>
        </p:spPr>
      </p:pic>
      <p:sp>
        <p:nvSpPr>
          <p:cNvPr id="30" name="Metin Yer Tutucusu 30">
            <a:extLst>
              <a:ext uri="{FF2B5EF4-FFF2-40B4-BE49-F238E27FC236}">
                <a16:creationId xmlns:a16="http://schemas.microsoft.com/office/drawing/2014/main" id="{DC312AF6-17F8-0E4A-B2AC-87D0289DA7E5}"/>
              </a:ext>
            </a:extLst>
          </p:cNvPr>
          <p:cNvSpPr>
            <a:spLocks noGrp="1"/>
          </p:cNvSpPr>
          <p:nvPr>
            <p:ph type="body" sz="quarter" idx="21" hasCustomPrompt="1"/>
          </p:nvPr>
        </p:nvSpPr>
        <p:spPr>
          <a:xfrm>
            <a:off x="7714267" y="1748249"/>
            <a:ext cx="2717800" cy="364152"/>
          </a:xfrm>
        </p:spPr>
        <p:txBody>
          <a:bodyPr anchor="ctr">
            <a:noAutofit/>
          </a:bodyPr>
          <a:lstStyle>
            <a:lvl1pPr marL="0" indent="0">
              <a:buNone/>
              <a:defRPr sz="900" b="1" i="1"/>
            </a:lvl1pPr>
          </a:lstStyle>
          <a:p>
            <a:r>
              <a:rPr lang="tr-TR" dirty="0"/>
              <a:t>Metin Başlığı</a:t>
            </a:r>
          </a:p>
        </p:txBody>
      </p:sp>
      <p:pic>
        <p:nvPicPr>
          <p:cNvPr id="16" name="Bild 1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spTree>
    <p:extLst>
      <p:ext uri="{BB962C8B-B14F-4D97-AF65-F5344CB8AC3E}">
        <p14:creationId xmlns:p14="http://schemas.microsoft.com/office/powerpoint/2010/main" val="39774706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pic>
        <p:nvPicPr>
          <p:cNvPr id="19" name="Resim 18">
            <a:extLst>
              <a:ext uri="{FF2B5EF4-FFF2-40B4-BE49-F238E27FC236}">
                <a16:creationId xmlns:a16="http://schemas.microsoft.com/office/drawing/2014/main" id="{F8B34192-98E2-2A42-B2C4-D87BE461BBDF}"/>
              </a:ext>
            </a:extLst>
          </p:cNvPr>
          <p:cNvPicPr>
            <a:picLocks noChangeAspect="1"/>
          </p:cNvPicPr>
          <p:nvPr userDrawn="1"/>
        </p:nvPicPr>
        <p:blipFill>
          <a:blip r:embed="rId2"/>
          <a:stretch>
            <a:fillRect/>
          </a:stretch>
        </p:blipFill>
        <p:spPr>
          <a:xfrm>
            <a:off x="4254500" y="3010196"/>
            <a:ext cx="7937500" cy="3860800"/>
          </a:xfrm>
          <a:prstGeom prst="rect">
            <a:avLst/>
          </a:prstGeom>
        </p:spPr>
      </p:pic>
      <p:sp>
        <p:nvSpPr>
          <p:cNvPr id="20" name="Content Placeholder 2">
            <a:extLst>
              <a:ext uri="{FF2B5EF4-FFF2-40B4-BE49-F238E27FC236}">
                <a16:creationId xmlns:a16="http://schemas.microsoft.com/office/drawing/2014/main" id="{E398D43A-20D9-EF46-B475-5D2DBF294610}"/>
              </a:ext>
            </a:extLst>
          </p:cNvPr>
          <p:cNvSpPr>
            <a:spLocks noGrp="1"/>
          </p:cNvSpPr>
          <p:nvPr>
            <p:ph idx="17" hasCustomPrompt="1"/>
          </p:nvPr>
        </p:nvSpPr>
        <p:spPr>
          <a:xfrm>
            <a:off x="1383116" y="1446588"/>
            <a:ext cx="6544826" cy="4237775"/>
          </a:xfrm>
        </p:spPr>
        <p:txBody>
          <a:bodyPr>
            <a:normAutofit/>
          </a:bodyPr>
          <a:lstStyle>
            <a:lvl1pPr marL="0" indent="0">
              <a:buNone/>
              <a:defRPr sz="1200" i="1"/>
            </a:lvl1pPr>
            <a:lvl2pPr>
              <a:defRPr sz="1200"/>
            </a:lvl2pPr>
            <a:lvl3pPr>
              <a:defRPr sz="1200"/>
            </a:lvl3pPr>
            <a:lvl4pPr>
              <a:defRPr sz="1200"/>
            </a:lvl4pPr>
            <a:lvl5pPr>
              <a:defRPr sz="1200"/>
            </a:lvl5pPr>
          </a:lstStyle>
          <a:p>
            <a:pPr lvl="0"/>
            <a:r>
              <a:rPr lang="en-US" dirty="0" err="1"/>
              <a:t>İmaj</a:t>
            </a:r>
            <a:r>
              <a:rPr lang="en-US" dirty="0"/>
              <a:t> / </a:t>
            </a:r>
            <a:r>
              <a:rPr lang="en-US" dirty="0" err="1"/>
              <a:t>Çizim</a:t>
            </a:r>
            <a:r>
              <a:rPr lang="en-US" dirty="0"/>
              <a:t> / </a:t>
            </a:r>
            <a:r>
              <a:rPr lang="en-US" dirty="0" err="1"/>
              <a:t>Tablo</a:t>
            </a:r>
            <a:r>
              <a:rPr lang="en-US" dirty="0"/>
              <a:t> / </a:t>
            </a:r>
            <a:r>
              <a:rPr lang="en-US" dirty="0" err="1"/>
              <a:t>İllüstrasyon</a:t>
            </a:r>
            <a:r>
              <a:rPr lang="en-US" dirty="0"/>
              <a:t> </a:t>
            </a:r>
            <a:r>
              <a:rPr lang="en-US" dirty="0" err="1"/>
              <a:t>Kullanım</a:t>
            </a:r>
            <a:r>
              <a:rPr lang="en-US" dirty="0"/>
              <a:t> </a:t>
            </a:r>
            <a:r>
              <a:rPr lang="en-US" dirty="0" err="1"/>
              <a:t>Alanı</a:t>
            </a:r>
            <a:endParaRPr lang="en-US" dirty="0"/>
          </a:p>
        </p:txBody>
      </p:sp>
      <p:sp>
        <p:nvSpPr>
          <p:cNvPr id="21" name="Metin Yer Tutucusu 4">
            <a:extLst>
              <a:ext uri="{FF2B5EF4-FFF2-40B4-BE49-F238E27FC236}">
                <a16:creationId xmlns:a16="http://schemas.microsoft.com/office/drawing/2014/main" id="{39398279-F8D1-DC4A-BCD6-465287676347}"/>
              </a:ext>
            </a:extLst>
          </p:cNvPr>
          <p:cNvSpPr>
            <a:spLocks noGrp="1"/>
          </p:cNvSpPr>
          <p:nvPr>
            <p:ph type="body" sz="quarter" idx="16"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sp>
        <p:nvSpPr>
          <p:cNvPr id="22" name="Content Placeholder 2">
            <a:extLst>
              <a:ext uri="{FF2B5EF4-FFF2-40B4-BE49-F238E27FC236}">
                <a16:creationId xmlns:a16="http://schemas.microsoft.com/office/drawing/2014/main" id="{77725AE9-5A69-A94F-8874-315868116C40}"/>
              </a:ext>
            </a:extLst>
          </p:cNvPr>
          <p:cNvSpPr>
            <a:spLocks noGrp="1"/>
          </p:cNvSpPr>
          <p:nvPr>
            <p:ph idx="20" hasCustomPrompt="1"/>
          </p:nvPr>
        </p:nvSpPr>
        <p:spPr>
          <a:xfrm>
            <a:off x="8768128" y="2155970"/>
            <a:ext cx="2717800" cy="854226"/>
          </a:xfrm>
        </p:spPr>
        <p:txBody>
          <a:bodyPr>
            <a:normAutofit/>
          </a:bodyPr>
          <a:lstStyle>
            <a:lvl1pPr marL="0" indent="0">
              <a:buNone/>
              <a:defRPr sz="900" i="1"/>
            </a:lvl1pPr>
            <a:lvl2pPr>
              <a:defRPr sz="1200"/>
            </a:lvl2pPr>
            <a:lvl3pPr>
              <a:defRPr sz="1200"/>
            </a:lvl3pPr>
            <a:lvl4pPr>
              <a:defRPr sz="1200"/>
            </a:lvl4pPr>
            <a:lvl5pPr>
              <a:defRPr sz="1200"/>
            </a:lvl5pPr>
          </a:lstStyle>
          <a:p>
            <a:pPr lvl="0"/>
            <a:r>
              <a:rPr lang="en-US" dirty="0" err="1"/>
              <a:t>Metin</a:t>
            </a:r>
            <a:endParaRPr lang="en-US" dirty="0"/>
          </a:p>
        </p:txBody>
      </p:sp>
      <p:pic>
        <p:nvPicPr>
          <p:cNvPr id="27" name="Resim 26">
            <a:extLst>
              <a:ext uri="{FF2B5EF4-FFF2-40B4-BE49-F238E27FC236}">
                <a16:creationId xmlns:a16="http://schemas.microsoft.com/office/drawing/2014/main" id="{3950C2F5-C7D6-F642-84CF-AA357127C0F9}"/>
              </a:ext>
            </a:extLst>
          </p:cNvPr>
          <p:cNvPicPr>
            <a:picLocks noChangeAspect="1"/>
          </p:cNvPicPr>
          <p:nvPr userDrawn="1"/>
        </p:nvPicPr>
        <p:blipFill>
          <a:blip r:embed="rId3"/>
          <a:stretch>
            <a:fillRect/>
          </a:stretch>
        </p:blipFill>
        <p:spPr>
          <a:xfrm>
            <a:off x="8768127" y="1958655"/>
            <a:ext cx="355600" cy="38100"/>
          </a:xfrm>
          <a:prstGeom prst="rect">
            <a:avLst/>
          </a:prstGeom>
        </p:spPr>
      </p:pic>
      <p:sp>
        <p:nvSpPr>
          <p:cNvPr id="28" name="Metin Yer Tutucusu 30">
            <a:extLst>
              <a:ext uri="{FF2B5EF4-FFF2-40B4-BE49-F238E27FC236}">
                <a16:creationId xmlns:a16="http://schemas.microsoft.com/office/drawing/2014/main" id="{D763E8F5-0206-4D4E-BC91-4FFA7C651668}"/>
              </a:ext>
            </a:extLst>
          </p:cNvPr>
          <p:cNvSpPr>
            <a:spLocks noGrp="1"/>
          </p:cNvSpPr>
          <p:nvPr>
            <p:ph type="body" sz="quarter" idx="21" hasCustomPrompt="1"/>
          </p:nvPr>
        </p:nvSpPr>
        <p:spPr>
          <a:xfrm>
            <a:off x="8768127" y="1446588"/>
            <a:ext cx="2717800" cy="364152"/>
          </a:xfrm>
        </p:spPr>
        <p:txBody>
          <a:bodyPr anchor="ctr">
            <a:noAutofit/>
          </a:bodyPr>
          <a:lstStyle>
            <a:lvl1pPr marL="0" indent="0">
              <a:buNone/>
              <a:defRPr sz="900" b="1" i="1"/>
            </a:lvl1pPr>
          </a:lstStyle>
          <a:p>
            <a:r>
              <a:rPr lang="tr-TR" dirty="0"/>
              <a:t>Metin Başlığı</a:t>
            </a:r>
          </a:p>
        </p:txBody>
      </p:sp>
      <p:sp>
        <p:nvSpPr>
          <p:cNvPr id="29" name="Metin Yer Tutucusu 30">
            <a:extLst>
              <a:ext uri="{FF2B5EF4-FFF2-40B4-BE49-F238E27FC236}">
                <a16:creationId xmlns:a16="http://schemas.microsoft.com/office/drawing/2014/main" id="{62EDE80F-2057-C34B-BF11-66DE21DAF037}"/>
              </a:ext>
            </a:extLst>
          </p:cNvPr>
          <p:cNvSpPr>
            <a:spLocks noGrp="1"/>
          </p:cNvSpPr>
          <p:nvPr>
            <p:ph type="body" sz="quarter" idx="22" hasCustomPrompt="1"/>
          </p:nvPr>
        </p:nvSpPr>
        <p:spPr>
          <a:xfrm>
            <a:off x="1383116" y="1024960"/>
            <a:ext cx="2717800" cy="364152"/>
          </a:xfrm>
        </p:spPr>
        <p:txBody>
          <a:bodyPr anchor="ctr">
            <a:noAutofit/>
          </a:bodyPr>
          <a:lstStyle>
            <a:lvl1pPr marL="0" indent="0">
              <a:buNone/>
              <a:defRPr sz="1600" b="1" i="1"/>
            </a:lvl1pPr>
          </a:lstStyle>
          <a:p>
            <a:r>
              <a:rPr lang="tr-TR" dirty="0"/>
              <a:t>GÖRSEL BAŞLIĞI</a:t>
            </a:r>
          </a:p>
        </p:txBody>
      </p:sp>
      <p:pic>
        <p:nvPicPr>
          <p:cNvPr id="10" name="Bild 9"/>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spTree>
    <p:extLst>
      <p:ext uri="{BB962C8B-B14F-4D97-AF65-F5344CB8AC3E}">
        <p14:creationId xmlns:p14="http://schemas.microsoft.com/office/powerpoint/2010/main" val="40872380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B3AC77D7-0A00-AC4F-AAFB-84AC6991735D}"/>
              </a:ext>
            </a:extLst>
          </p:cNvPr>
          <p:cNvPicPr>
            <a:picLocks noChangeAspect="1"/>
          </p:cNvPicPr>
          <p:nvPr userDrawn="1"/>
        </p:nvPicPr>
        <p:blipFill>
          <a:blip r:embed="rId2"/>
          <a:stretch>
            <a:fillRect/>
          </a:stretch>
        </p:blipFill>
        <p:spPr>
          <a:xfrm>
            <a:off x="0" y="6502400"/>
            <a:ext cx="12192000" cy="355600"/>
          </a:xfrm>
          <a:prstGeom prst="rect">
            <a:avLst/>
          </a:prstGeom>
        </p:spPr>
      </p:pic>
      <p:sp>
        <p:nvSpPr>
          <p:cNvPr id="11" name="İçerik Yer Tutucusu 10">
            <a:extLst>
              <a:ext uri="{FF2B5EF4-FFF2-40B4-BE49-F238E27FC236}">
                <a16:creationId xmlns:a16="http://schemas.microsoft.com/office/drawing/2014/main" id="{9749DBA6-2826-864E-AD76-1D2A1DE04191}"/>
              </a:ext>
            </a:extLst>
          </p:cNvPr>
          <p:cNvSpPr>
            <a:spLocks noGrp="1"/>
          </p:cNvSpPr>
          <p:nvPr>
            <p:ph sz="quarter" idx="10" hasCustomPrompt="1"/>
          </p:nvPr>
        </p:nvSpPr>
        <p:spPr>
          <a:xfrm>
            <a:off x="1881457" y="1310096"/>
            <a:ext cx="2160000" cy="2160000"/>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a:lvl1pPr>
          </a:lstStyle>
          <a:p>
            <a:r>
              <a:rPr lang="tr-TR" dirty="0"/>
              <a:t>İmaj / Çizim / Tablo / İllüstrasyon Kullanım Alanı</a:t>
            </a:r>
          </a:p>
        </p:txBody>
      </p:sp>
      <p:sp>
        <p:nvSpPr>
          <p:cNvPr id="32" name="İçerik Yer Tutucusu 10">
            <a:extLst>
              <a:ext uri="{FF2B5EF4-FFF2-40B4-BE49-F238E27FC236}">
                <a16:creationId xmlns:a16="http://schemas.microsoft.com/office/drawing/2014/main" id="{27326A3E-2202-BF49-8148-09879B31A4F2}"/>
              </a:ext>
            </a:extLst>
          </p:cNvPr>
          <p:cNvSpPr>
            <a:spLocks noGrp="1"/>
          </p:cNvSpPr>
          <p:nvPr>
            <p:ph sz="quarter" idx="22" hasCustomPrompt="1"/>
          </p:nvPr>
        </p:nvSpPr>
        <p:spPr>
          <a:xfrm>
            <a:off x="4937312" y="1310096"/>
            <a:ext cx="2160000" cy="2160000"/>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a:lvl1pPr>
          </a:lstStyle>
          <a:p>
            <a:r>
              <a:rPr lang="tr-TR" dirty="0"/>
              <a:t>İmaj / Çizim / Tablo / İllüstrasyon Kullanım Alanı</a:t>
            </a:r>
          </a:p>
        </p:txBody>
      </p:sp>
      <p:sp>
        <p:nvSpPr>
          <p:cNvPr id="33" name="İçerik Yer Tutucusu 10">
            <a:extLst>
              <a:ext uri="{FF2B5EF4-FFF2-40B4-BE49-F238E27FC236}">
                <a16:creationId xmlns:a16="http://schemas.microsoft.com/office/drawing/2014/main" id="{7C16FE39-8F52-A34A-846A-E05B9E91309E}"/>
              </a:ext>
            </a:extLst>
          </p:cNvPr>
          <p:cNvSpPr>
            <a:spLocks noGrp="1"/>
          </p:cNvSpPr>
          <p:nvPr>
            <p:ph sz="quarter" idx="23" hasCustomPrompt="1"/>
          </p:nvPr>
        </p:nvSpPr>
        <p:spPr>
          <a:xfrm>
            <a:off x="7993167" y="1310096"/>
            <a:ext cx="2160000" cy="2160000"/>
          </a:xfrm>
        </p:spPr>
        <p:txBody>
          <a:bodyP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a:lvl1pPr>
          </a:lstStyle>
          <a:p>
            <a:r>
              <a:rPr lang="tr-TR" dirty="0"/>
              <a:t>İmaj / Çizim / Tablo / İllüstrasyon Kullanım Alanı</a:t>
            </a:r>
          </a:p>
        </p:txBody>
      </p:sp>
      <p:sp>
        <p:nvSpPr>
          <p:cNvPr id="34" name="Content Placeholder 2">
            <a:extLst>
              <a:ext uri="{FF2B5EF4-FFF2-40B4-BE49-F238E27FC236}">
                <a16:creationId xmlns:a16="http://schemas.microsoft.com/office/drawing/2014/main" id="{B60137B2-EE3B-2442-9C7A-DC7940ED8186}"/>
              </a:ext>
            </a:extLst>
          </p:cNvPr>
          <p:cNvSpPr>
            <a:spLocks noGrp="1"/>
          </p:cNvSpPr>
          <p:nvPr>
            <p:ph idx="1" hasCustomPrompt="1"/>
          </p:nvPr>
        </p:nvSpPr>
        <p:spPr>
          <a:xfrm>
            <a:off x="1881457" y="4258149"/>
            <a:ext cx="2160000" cy="1785897"/>
          </a:xfrm>
        </p:spPr>
        <p:txBody>
          <a:bodyPr>
            <a:normAutofit/>
          </a:bodyPr>
          <a:lstStyle>
            <a:lvl1pPr marL="0" indent="0">
              <a:buNone/>
              <a:defRPr sz="900" i="1"/>
            </a:lvl1pPr>
            <a:lvl2pPr>
              <a:defRPr sz="1200"/>
            </a:lvl2pPr>
            <a:lvl3pPr>
              <a:defRPr sz="1200"/>
            </a:lvl3pPr>
            <a:lvl4pPr>
              <a:defRPr sz="1200"/>
            </a:lvl4pPr>
            <a:lvl5pPr>
              <a:defRPr sz="1200"/>
            </a:lvl5pPr>
          </a:lstStyle>
          <a:p>
            <a:pPr lvl="0"/>
            <a:r>
              <a:rPr lang="en-US" dirty="0" err="1"/>
              <a:t>Metin</a:t>
            </a:r>
            <a:endParaRPr lang="en-US" dirty="0"/>
          </a:p>
        </p:txBody>
      </p:sp>
      <p:pic>
        <p:nvPicPr>
          <p:cNvPr id="35" name="Resim 34">
            <a:extLst>
              <a:ext uri="{FF2B5EF4-FFF2-40B4-BE49-F238E27FC236}">
                <a16:creationId xmlns:a16="http://schemas.microsoft.com/office/drawing/2014/main" id="{1F0D83C0-5019-B243-A37C-A2866C73E135}"/>
              </a:ext>
            </a:extLst>
          </p:cNvPr>
          <p:cNvPicPr>
            <a:picLocks noChangeAspect="1"/>
          </p:cNvPicPr>
          <p:nvPr userDrawn="1"/>
        </p:nvPicPr>
        <p:blipFill>
          <a:blip r:embed="rId3"/>
          <a:stretch>
            <a:fillRect/>
          </a:stretch>
        </p:blipFill>
        <p:spPr>
          <a:xfrm>
            <a:off x="1881456" y="4060834"/>
            <a:ext cx="355600" cy="38100"/>
          </a:xfrm>
          <a:prstGeom prst="rect">
            <a:avLst/>
          </a:prstGeom>
        </p:spPr>
      </p:pic>
      <p:sp>
        <p:nvSpPr>
          <p:cNvPr id="36" name="Metin Yer Tutucusu 30">
            <a:extLst>
              <a:ext uri="{FF2B5EF4-FFF2-40B4-BE49-F238E27FC236}">
                <a16:creationId xmlns:a16="http://schemas.microsoft.com/office/drawing/2014/main" id="{AA95D0E8-401D-6A4E-81B7-AB0D84CE8FF8}"/>
              </a:ext>
            </a:extLst>
          </p:cNvPr>
          <p:cNvSpPr>
            <a:spLocks noGrp="1"/>
          </p:cNvSpPr>
          <p:nvPr>
            <p:ph type="body" sz="quarter" idx="14" hasCustomPrompt="1"/>
          </p:nvPr>
        </p:nvSpPr>
        <p:spPr>
          <a:xfrm>
            <a:off x="1881456" y="3661891"/>
            <a:ext cx="2160001" cy="250233"/>
          </a:xfrm>
        </p:spPr>
        <p:txBody>
          <a:bodyPr anchor="ctr">
            <a:noAutofit/>
          </a:bodyPr>
          <a:lstStyle>
            <a:lvl1pPr marL="0" indent="0">
              <a:buNone/>
              <a:defRPr sz="1200" b="1" i="1"/>
            </a:lvl1pPr>
          </a:lstStyle>
          <a:p>
            <a:r>
              <a:rPr lang="tr-TR" dirty="0"/>
              <a:t>Metin Başlığı</a:t>
            </a:r>
          </a:p>
        </p:txBody>
      </p:sp>
      <p:pic>
        <p:nvPicPr>
          <p:cNvPr id="38" name="Resim 37">
            <a:extLst>
              <a:ext uri="{FF2B5EF4-FFF2-40B4-BE49-F238E27FC236}">
                <a16:creationId xmlns:a16="http://schemas.microsoft.com/office/drawing/2014/main" id="{40970A30-DB4D-B24B-8D15-5B2B48663F2C}"/>
              </a:ext>
            </a:extLst>
          </p:cNvPr>
          <p:cNvPicPr>
            <a:picLocks noChangeAspect="1"/>
          </p:cNvPicPr>
          <p:nvPr userDrawn="1"/>
        </p:nvPicPr>
        <p:blipFill>
          <a:blip r:embed="rId3"/>
          <a:stretch>
            <a:fillRect/>
          </a:stretch>
        </p:blipFill>
        <p:spPr>
          <a:xfrm>
            <a:off x="4937311" y="4060834"/>
            <a:ext cx="355600" cy="38100"/>
          </a:xfrm>
          <a:prstGeom prst="rect">
            <a:avLst/>
          </a:prstGeom>
        </p:spPr>
      </p:pic>
      <p:sp>
        <p:nvSpPr>
          <p:cNvPr id="39" name="Metin Yer Tutucusu 30">
            <a:extLst>
              <a:ext uri="{FF2B5EF4-FFF2-40B4-BE49-F238E27FC236}">
                <a16:creationId xmlns:a16="http://schemas.microsoft.com/office/drawing/2014/main" id="{E80DCF55-9624-2944-94C4-19CC5F26E1F3}"/>
              </a:ext>
            </a:extLst>
          </p:cNvPr>
          <p:cNvSpPr>
            <a:spLocks noGrp="1"/>
          </p:cNvSpPr>
          <p:nvPr>
            <p:ph type="body" sz="quarter" idx="19" hasCustomPrompt="1"/>
          </p:nvPr>
        </p:nvSpPr>
        <p:spPr>
          <a:xfrm>
            <a:off x="4937311" y="3661891"/>
            <a:ext cx="2160001" cy="250233"/>
          </a:xfrm>
        </p:spPr>
        <p:txBody>
          <a:bodyPr anchor="ctr">
            <a:noAutofit/>
          </a:bodyPr>
          <a:lstStyle>
            <a:lvl1pPr marL="0" indent="0">
              <a:buNone/>
              <a:defRPr sz="1200" b="1" i="1"/>
            </a:lvl1pPr>
          </a:lstStyle>
          <a:p>
            <a:r>
              <a:rPr lang="tr-TR" dirty="0"/>
              <a:t>Metin Başlığı</a:t>
            </a:r>
          </a:p>
        </p:txBody>
      </p:sp>
      <p:pic>
        <p:nvPicPr>
          <p:cNvPr id="41" name="Resim 40">
            <a:extLst>
              <a:ext uri="{FF2B5EF4-FFF2-40B4-BE49-F238E27FC236}">
                <a16:creationId xmlns:a16="http://schemas.microsoft.com/office/drawing/2014/main" id="{A4DF3424-7C8B-2746-809E-53ED825E1F7E}"/>
              </a:ext>
            </a:extLst>
          </p:cNvPr>
          <p:cNvPicPr>
            <a:picLocks noChangeAspect="1"/>
          </p:cNvPicPr>
          <p:nvPr userDrawn="1"/>
        </p:nvPicPr>
        <p:blipFill>
          <a:blip r:embed="rId3"/>
          <a:stretch>
            <a:fillRect/>
          </a:stretch>
        </p:blipFill>
        <p:spPr>
          <a:xfrm>
            <a:off x="7993166" y="4060834"/>
            <a:ext cx="355600" cy="38100"/>
          </a:xfrm>
          <a:prstGeom prst="rect">
            <a:avLst/>
          </a:prstGeom>
        </p:spPr>
      </p:pic>
      <p:sp>
        <p:nvSpPr>
          <p:cNvPr id="42" name="Metin Yer Tutucusu 30">
            <a:extLst>
              <a:ext uri="{FF2B5EF4-FFF2-40B4-BE49-F238E27FC236}">
                <a16:creationId xmlns:a16="http://schemas.microsoft.com/office/drawing/2014/main" id="{82292A8B-6601-E74A-A388-1CC352FF87ED}"/>
              </a:ext>
            </a:extLst>
          </p:cNvPr>
          <p:cNvSpPr>
            <a:spLocks noGrp="1"/>
          </p:cNvSpPr>
          <p:nvPr>
            <p:ph type="body" sz="quarter" idx="21" hasCustomPrompt="1"/>
          </p:nvPr>
        </p:nvSpPr>
        <p:spPr>
          <a:xfrm>
            <a:off x="7993166" y="3661891"/>
            <a:ext cx="2160001" cy="250233"/>
          </a:xfrm>
        </p:spPr>
        <p:txBody>
          <a:bodyPr anchor="ctr">
            <a:noAutofit/>
          </a:bodyPr>
          <a:lstStyle>
            <a:lvl1pPr marL="0" indent="0">
              <a:buNone/>
              <a:defRPr sz="1200" b="1" i="1"/>
            </a:lvl1pPr>
          </a:lstStyle>
          <a:p>
            <a:r>
              <a:rPr lang="tr-TR" dirty="0"/>
              <a:t>Metin Başlığı</a:t>
            </a:r>
          </a:p>
        </p:txBody>
      </p:sp>
      <p:sp>
        <p:nvSpPr>
          <p:cNvPr id="43" name="Content Placeholder 2">
            <a:extLst>
              <a:ext uri="{FF2B5EF4-FFF2-40B4-BE49-F238E27FC236}">
                <a16:creationId xmlns:a16="http://schemas.microsoft.com/office/drawing/2014/main" id="{3422F373-A3E4-A54E-91AD-03F58A9E1796}"/>
              </a:ext>
            </a:extLst>
          </p:cNvPr>
          <p:cNvSpPr>
            <a:spLocks noGrp="1"/>
          </p:cNvSpPr>
          <p:nvPr>
            <p:ph idx="24" hasCustomPrompt="1"/>
          </p:nvPr>
        </p:nvSpPr>
        <p:spPr>
          <a:xfrm>
            <a:off x="4937312" y="4258149"/>
            <a:ext cx="2160000" cy="1785897"/>
          </a:xfrm>
        </p:spPr>
        <p:txBody>
          <a:bodyPr>
            <a:normAutofit/>
          </a:bodyPr>
          <a:lstStyle>
            <a:lvl1pPr marL="0" indent="0">
              <a:buNone/>
              <a:defRPr sz="900" i="1"/>
            </a:lvl1pPr>
            <a:lvl2pPr>
              <a:defRPr sz="1200"/>
            </a:lvl2pPr>
            <a:lvl3pPr>
              <a:defRPr sz="1200"/>
            </a:lvl3pPr>
            <a:lvl4pPr>
              <a:defRPr sz="1200"/>
            </a:lvl4pPr>
            <a:lvl5pPr>
              <a:defRPr sz="1200"/>
            </a:lvl5pPr>
          </a:lstStyle>
          <a:p>
            <a:pPr lvl="0"/>
            <a:r>
              <a:rPr lang="en-US" dirty="0" err="1"/>
              <a:t>Metin</a:t>
            </a:r>
            <a:endParaRPr lang="en-US" dirty="0"/>
          </a:p>
        </p:txBody>
      </p:sp>
      <p:sp>
        <p:nvSpPr>
          <p:cNvPr id="44" name="Content Placeholder 2">
            <a:extLst>
              <a:ext uri="{FF2B5EF4-FFF2-40B4-BE49-F238E27FC236}">
                <a16:creationId xmlns:a16="http://schemas.microsoft.com/office/drawing/2014/main" id="{412869DD-0E20-9F49-8C1D-DD9E31F86674}"/>
              </a:ext>
            </a:extLst>
          </p:cNvPr>
          <p:cNvSpPr>
            <a:spLocks noGrp="1"/>
          </p:cNvSpPr>
          <p:nvPr>
            <p:ph idx="25" hasCustomPrompt="1"/>
          </p:nvPr>
        </p:nvSpPr>
        <p:spPr>
          <a:xfrm>
            <a:off x="7993166" y="4246849"/>
            <a:ext cx="2160000" cy="1785897"/>
          </a:xfrm>
        </p:spPr>
        <p:txBody>
          <a:bodyPr>
            <a:normAutofit/>
          </a:bodyPr>
          <a:lstStyle>
            <a:lvl1pPr marL="0" indent="0">
              <a:buNone/>
              <a:defRPr sz="900" i="1"/>
            </a:lvl1pPr>
            <a:lvl2pPr>
              <a:defRPr sz="1200"/>
            </a:lvl2pPr>
            <a:lvl3pPr>
              <a:defRPr sz="1200"/>
            </a:lvl3pPr>
            <a:lvl4pPr>
              <a:defRPr sz="1200"/>
            </a:lvl4pPr>
            <a:lvl5pPr>
              <a:defRPr sz="1200"/>
            </a:lvl5pPr>
          </a:lstStyle>
          <a:p>
            <a:pPr lvl="0"/>
            <a:r>
              <a:rPr lang="en-US" dirty="0" err="1"/>
              <a:t>Metin</a:t>
            </a:r>
            <a:endParaRPr lang="en-US" dirty="0"/>
          </a:p>
        </p:txBody>
      </p:sp>
      <p:sp>
        <p:nvSpPr>
          <p:cNvPr id="46" name="Metin Yer Tutucusu 4">
            <a:extLst>
              <a:ext uri="{FF2B5EF4-FFF2-40B4-BE49-F238E27FC236}">
                <a16:creationId xmlns:a16="http://schemas.microsoft.com/office/drawing/2014/main" id="{67939298-FBE9-6B44-BBD0-593D0659AC82}"/>
              </a:ext>
            </a:extLst>
          </p:cNvPr>
          <p:cNvSpPr>
            <a:spLocks noGrp="1"/>
          </p:cNvSpPr>
          <p:nvPr>
            <p:ph type="body" sz="quarter" idx="16"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pic>
        <p:nvPicPr>
          <p:cNvPr id="47" name="Resim 46">
            <a:extLst>
              <a:ext uri="{FF2B5EF4-FFF2-40B4-BE49-F238E27FC236}">
                <a16:creationId xmlns:a16="http://schemas.microsoft.com/office/drawing/2014/main" id="{82C94935-2EFF-2844-84B2-46D0D576C56C}"/>
              </a:ext>
            </a:extLst>
          </p:cNvPr>
          <p:cNvPicPr>
            <a:picLocks noChangeAspect="1"/>
          </p:cNvPicPr>
          <p:nvPr userDrawn="1"/>
        </p:nvPicPr>
        <p:blipFill>
          <a:blip r:embed="rId4"/>
          <a:stretch>
            <a:fillRect/>
          </a:stretch>
        </p:blipFill>
        <p:spPr>
          <a:xfrm>
            <a:off x="11021852" y="5930201"/>
            <a:ext cx="584200" cy="635000"/>
          </a:xfrm>
          <a:prstGeom prst="rect">
            <a:avLst/>
          </a:prstGeom>
        </p:spPr>
      </p:pic>
      <p:sp>
        <p:nvSpPr>
          <p:cNvPr id="48" name="Metin Yer Tutucusu 10">
            <a:extLst>
              <a:ext uri="{FF2B5EF4-FFF2-40B4-BE49-F238E27FC236}">
                <a16:creationId xmlns:a16="http://schemas.microsoft.com/office/drawing/2014/main" id="{34295F91-5DE6-B94E-9436-9AEE54AD46DF}"/>
              </a:ext>
            </a:extLst>
          </p:cNvPr>
          <p:cNvSpPr>
            <a:spLocks noGrp="1"/>
          </p:cNvSpPr>
          <p:nvPr>
            <p:ph type="body" sz="quarter" idx="17" hasCustomPrompt="1"/>
          </p:nvPr>
        </p:nvSpPr>
        <p:spPr>
          <a:xfrm>
            <a:off x="11021852" y="6047596"/>
            <a:ext cx="584200" cy="400210"/>
          </a:xfrm>
        </p:spPr>
        <p:txBody>
          <a:bodyPr anchor="ctr">
            <a:normAutofit/>
          </a:bodyPr>
          <a:lstStyle>
            <a:lvl1pPr marL="0" indent="0">
              <a:buNone/>
              <a:defRPr sz="2000" b="0" i="1">
                <a:solidFill>
                  <a:srgbClr val="88898B"/>
                </a:solidFill>
                <a:latin typeface="Calibri Light" panose="020F0302020204030204" pitchFamily="34" charset="0"/>
                <a:cs typeface="Calibri Light" panose="020F0302020204030204" pitchFamily="34" charset="0"/>
              </a:defRPr>
            </a:lvl1pPr>
          </a:lstStyle>
          <a:p>
            <a:r>
              <a:rPr lang="tr-TR" dirty="0"/>
              <a:t>001</a:t>
            </a:r>
          </a:p>
        </p:txBody>
      </p:sp>
      <p:pic>
        <p:nvPicPr>
          <p:cNvPr id="19" name="Bild 18"/>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spTree>
    <p:extLst>
      <p:ext uri="{BB962C8B-B14F-4D97-AF65-F5344CB8AC3E}">
        <p14:creationId xmlns:p14="http://schemas.microsoft.com/office/powerpoint/2010/main" val="4691796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F54C1DA7-6575-2B4D-AD80-4A21D4CB1069}"/>
              </a:ext>
            </a:extLst>
          </p:cNvPr>
          <p:cNvPicPr>
            <a:picLocks noChangeAspect="1"/>
          </p:cNvPicPr>
          <p:nvPr userDrawn="1"/>
        </p:nvPicPr>
        <p:blipFill>
          <a:blip r:embed="rId2"/>
          <a:stretch>
            <a:fillRect/>
          </a:stretch>
        </p:blipFill>
        <p:spPr>
          <a:xfrm>
            <a:off x="0" y="4610100"/>
            <a:ext cx="10972800" cy="2247900"/>
          </a:xfrm>
          <a:prstGeom prst="rect">
            <a:avLst/>
          </a:prstGeom>
        </p:spPr>
      </p:pic>
      <p:pic>
        <p:nvPicPr>
          <p:cNvPr id="6" name="Resim 5">
            <a:extLst>
              <a:ext uri="{FF2B5EF4-FFF2-40B4-BE49-F238E27FC236}">
                <a16:creationId xmlns:a16="http://schemas.microsoft.com/office/drawing/2014/main" id="{039492A3-1F0A-2148-84E2-E283E545C247}"/>
              </a:ext>
            </a:extLst>
          </p:cNvPr>
          <p:cNvPicPr>
            <a:picLocks noChangeAspect="1"/>
          </p:cNvPicPr>
          <p:nvPr userDrawn="1"/>
        </p:nvPicPr>
        <p:blipFill>
          <a:blip r:embed="rId3"/>
          <a:stretch>
            <a:fillRect/>
          </a:stretch>
        </p:blipFill>
        <p:spPr>
          <a:xfrm>
            <a:off x="4343400" y="4584700"/>
            <a:ext cx="7848600" cy="2273300"/>
          </a:xfrm>
          <a:prstGeom prst="rect">
            <a:avLst/>
          </a:prstGeom>
        </p:spPr>
      </p:pic>
      <p:sp>
        <p:nvSpPr>
          <p:cNvPr id="10" name="Metin Yer Tutucusu 9">
            <a:extLst>
              <a:ext uri="{FF2B5EF4-FFF2-40B4-BE49-F238E27FC236}">
                <a16:creationId xmlns:a16="http://schemas.microsoft.com/office/drawing/2014/main" id="{AF1B06FD-30AF-4044-BD1C-8AA7D74A39C3}"/>
              </a:ext>
            </a:extLst>
          </p:cNvPr>
          <p:cNvSpPr>
            <a:spLocks noGrp="1"/>
          </p:cNvSpPr>
          <p:nvPr>
            <p:ph type="body" sz="quarter" idx="10" hasCustomPrompt="1"/>
          </p:nvPr>
        </p:nvSpPr>
        <p:spPr>
          <a:xfrm>
            <a:off x="4615657" y="3231406"/>
            <a:ext cx="2960686" cy="395189"/>
          </a:xfrm>
        </p:spPr>
        <p:txBody>
          <a:bodyPr anchor="ctr">
            <a:normAutofit/>
          </a:bodyPr>
          <a:lstStyle>
            <a:lvl1pPr marL="0" indent="0" algn="ctr">
              <a:buNone/>
              <a:defRPr sz="1600" b="1" i="1" baseline="0"/>
            </a:lvl1pPr>
          </a:lstStyle>
          <a:p>
            <a:r>
              <a:rPr lang="tr-TR" dirty="0"/>
              <a:t>Teşekkür ederiz.</a:t>
            </a:r>
          </a:p>
        </p:txBody>
      </p:sp>
      <p:pic>
        <p:nvPicPr>
          <p:cNvPr id="11" name="Resim 10">
            <a:extLst>
              <a:ext uri="{FF2B5EF4-FFF2-40B4-BE49-F238E27FC236}">
                <a16:creationId xmlns:a16="http://schemas.microsoft.com/office/drawing/2014/main" id="{EB7B279C-6A00-8945-A409-B51020FEDA43}"/>
              </a:ext>
            </a:extLst>
          </p:cNvPr>
          <p:cNvPicPr>
            <a:picLocks noChangeAspect="1"/>
          </p:cNvPicPr>
          <p:nvPr userDrawn="1"/>
        </p:nvPicPr>
        <p:blipFill>
          <a:blip r:embed="rId4"/>
          <a:stretch>
            <a:fillRect/>
          </a:stretch>
        </p:blipFill>
        <p:spPr>
          <a:xfrm>
            <a:off x="292100" y="5566659"/>
            <a:ext cx="2832100" cy="1041400"/>
          </a:xfrm>
          <a:prstGeom prst="rect">
            <a:avLst/>
          </a:prstGeom>
        </p:spPr>
      </p:pic>
    </p:spTree>
    <p:extLst>
      <p:ext uri="{BB962C8B-B14F-4D97-AF65-F5344CB8AC3E}">
        <p14:creationId xmlns:p14="http://schemas.microsoft.com/office/powerpoint/2010/main" val="3404097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62824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426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0389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Resim 2">
            <a:extLst>
              <a:ext uri="{FF2B5EF4-FFF2-40B4-BE49-F238E27FC236}">
                <a16:creationId xmlns:a16="http://schemas.microsoft.com/office/drawing/2014/main" id="{27E5BA77-8C8E-7E49-B9C6-BC8556D044EC}"/>
              </a:ext>
            </a:extLst>
          </p:cNvPr>
          <p:cNvPicPr>
            <a:picLocks noChangeAspect="1"/>
          </p:cNvPicPr>
          <p:nvPr userDrawn="1"/>
        </p:nvPicPr>
        <p:blipFill>
          <a:blip r:embed="rId2"/>
          <a:stretch>
            <a:fillRect/>
          </a:stretch>
        </p:blipFill>
        <p:spPr>
          <a:xfrm>
            <a:off x="4254500" y="3022436"/>
            <a:ext cx="7937500" cy="3860800"/>
          </a:xfrm>
          <a:prstGeom prst="rect">
            <a:avLst/>
          </a:prstGeom>
        </p:spPr>
      </p:pic>
      <p:pic>
        <p:nvPicPr>
          <p:cNvPr id="5" name="Resim 4">
            <a:extLst>
              <a:ext uri="{FF2B5EF4-FFF2-40B4-BE49-F238E27FC236}">
                <a16:creationId xmlns:a16="http://schemas.microsoft.com/office/drawing/2014/main" id="{6EBD7D05-0246-3247-A1EE-B4BE5AD3B729}"/>
              </a:ext>
            </a:extLst>
          </p:cNvPr>
          <p:cNvPicPr>
            <a:picLocks noChangeAspect="1"/>
          </p:cNvPicPr>
          <p:nvPr userDrawn="1"/>
        </p:nvPicPr>
        <p:blipFill>
          <a:blip r:embed="rId3"/>
          <a:stretch>
            <a:fillRect/>
          </a:stretch>
        </p:blipFill>
        <p:spPr>
          <a:xfrm>
            <a:off x="0" y="0"/>
            <a:ext cx="9131300" cy="4508500"/>
          </a:xfrm>
          <a:prstGeom prst="rect">
            <a:avLst/>
          </a:prstGeom>
        </p:spPr>
      </p:pic>
      <p:pic>
        <p:nvPicPr>
          <p:cNvPr id="4" name="Picture 3">
            <a:extLst>
              <a:ext uri="{FF2B5EF4-FFF2-40B4-BE49-F238E27FC236}">
                <a16:creationId xmlns:a16="http://schemas.microsoft.com/office/drawing/2014/main" id="{68A1AF73-3980-E94E-888E-5872B726A86F}"/>
              </a:ext>
            </a:extLst>
          </p:cNvPr>
          <p:cNvPicPr>
            <a:picLocks noChangeAspect="1"/>
          </p:cNvPicPr>
          <p:nvPr userDrawn="1"/>
        </p:nvPicPr>
        <p:blipFill>
          <a:blip r:embed="rId4"/>
          <a:stretch>
            <a:fillRect/>
          </a:stretch>
        </p:blipFill>
        <p:spPr>
          <a:xfrm>
            <a:off x="887421" y="1395284"/>
            <a:ext cx="3531356" cy="1037523"/>
          </a:xfrm>
          <a:prstGeom prst="rect">
            <a:avLst/>
          </a:prstGeom>
        </p:spPr>
      </p:pic>
      <p:sp>
        <p:nvSpPr>
          <p:cNvPr id="14" name="TextBox 13">
            <a:extLst>
              <a:ext uri="{FF2B5EF4-FFF2-40B4-BE49-F238E27FC236}">
                <a16:creationId xmlns:a16="http://schemas.microsoft.com/office/drawing/2014/main" id="{58D98A87-27AB-F643-B950-3190A3382D00}"/>
              </a:ext>
            </a:extLst>
          </p:cNvPr>
          <p:cNvSpPr txBox="1"/>
          <p:nvPr userDrawn="1"/>
        </p:nvSpPr>
        <p:spPr>
          <a:xfrm>
            <a:off x="853297" y="455840"/>
            <a:ext cx="3792538" cy="461665"/>
          </a:xfrm>
          <a:prstGeom prst="rect">
            <a:avLst/>
          </a:prstGeom>
          <a:noFill/>
        </p:spPr>
        <p:txBody>
          <a:bodyPr wrap="square" rtlCol="0">
            <a:spAutoFit/>
          </a:bodyPr>
          <a:lstStyle/>
          <a:p>
            <a:endParaRPr lang="tr-TR" sz="2400" dirty="0">
              <a:solidFill>
                <a:schemeClr val="bg1"/>
              </a:solidFill>
            </a:endParaRPr>
          </a:p>
        </p:txBody>
      </p:sp>
      <p:sp>
        <p:nvSpPr>
          <p:cNvPr id="19" name="Text Placeholder 18">
            <a:extLst>
              <a:ext uri="{FF2B5EF4-FFF2-40B4-BE49-F238E27FC236}">
                <a16:creationId xmlns:a16="http://schemas.microsoft.com/office/drawing/2014/main" id="{EC86420A-0B56-2847-9C5C-7BD19CCA7248}"/>
              </a:ext>
            </a:extLst>
          </p:cNvPr>
          <p:cNvSpPr>
            <a:spLocks noGrp="1"/>
          </p:cNvSpPr>
          <p:nvPr>
            <p:ph type="body" sz="quarter" idx="10" hasCustomPrompt="1"/>
          </p:nvPr>
        </p:nvSpPr>
        <p:spPr>
          <a:xfrm>
            <a:off x="887421" y="543828"/>
            <a:ext cx="2930139" cy="785594"/>
          </a:xfrm>
        </p:spPr>
        <p:txBody>
          <a:bodyPr>
            <a:normAutofit/>
          </a:bodyPr>
          <a:lstStyle>
            <a:lvl1pPr marL="0" indent="0" algn="l">
              <a:buNone/>
              <a:defRPr sz="2700" i="1">
                <a:solidFill>
                  <a:schemeClr val="bg1"/>
                </a:solidFill>
              </a:defRPr>
            </a:lvl1pPr>
          </a:lstStyle>
          <a:p>
            <a:pPr lvl="0"/>
            <a:r>
              <a:rPr lang="en-US" dirty="0" err="1"/>
              <a:t>Yapılacak</a:t>
            </a:r>
            <a:r>
              <a:rPr lang="en-US" dirty="0"/>
              <a:t> </a:t>
            </a:r>
            <a:r>
              <a:rPr lang="en-US" dirty="0" err="1"/>
              <a:t>Sunumun</a:t>
            </a:r>
            <a:r>
              <a:rPr lang="en-US" dirty="0"/>
              <a:t> </a:t>
            </a:r>
            <a:r>
              <a:rPr lang="en-US" dirty="0" err="1"/>
              <a:t>Adı</a:t>
            </a:r>
            <a:r>
              <a:rPr lang="en-US" dirty="0"/>
              <a:t> </a:t>
            </a:r>
            <a:r>
              <a:rPr lang="en-US" dirty="0" err="1"/>
              <a:t>veya</a:t>
            </a:r>
            <a:r>
              <a:rPr lang="en-US" dirty="0"/>
              <a:t> </a:t>
            </a:r>
            <a:r>
              <a:rPr lang="en-US" dirty="0" err="1"/>
              <a:t>Tanımı</a:t>
            </a:r>
            <a:endParaRPr lang="en-US" dirty="0"/>
          </a:p>
        </p:txBody>
      </p:sp>
      <p:sp>
        <p:nvSpPr>
          <p:cNvPr id="20" name="Text Placeholder 18">
            <a:extLst>
              <a:ext uri="{FF2B5EF4-FFF2-40B4-BE49-F238E27FC236}">
                <a16:creationId xmlns:a16="http://schemas.microsoft.com/office/drawing/2014/main" id="{293B566D-1E21-D943-A267-41927D729931}"/>
              </a:ext>
            </a:extLst>
          </p:cNvPr>
          <p:cNvSpPr>
            <a:spLocks noGrp="1"/>
          </p:cNvSpPr>
          <p:nvPr>
            <p:ph type="body" sz="quarter" idx="11" hasCustomPrompt="1"/>
          </p:nvPr>
        </p:nvSpPr>
        <p:spPr>
          <a:xfrm>
            <a:off x="887421" y="1460206"/>
            <a:ext cx="2157783" cy="496510"/>
          </a:xfrm>
        </p:spPr>
        <p:txBody>
          <a:bodyPr>
            <a:normAutofit/>
          </a:bodyPr>
          <a:lstStyle>
            <a:lvl1pPr marL="0" indent="0" algn="l">
              <a:buNone/>
              <a:defRPr sz="1700" i="1">
                <a:solidFill>
                  <a:schemeClr val="bg1"/>
                </a:solidFill>
              </a:defRPr>
            </a:lvl1pPr>
          </a:lstStyle>
          <a:p>
            <a:pPr lvl="0"/>
            <a:r>
              <a:rPr lang="en-US" dirty="0" err="1"/>
              <a:t>Sunumu</a:t>
            </a:r>
            <a:r>
              <a:rPr lang="en-US" dirty="0"/>
              <a:t> </a:t>
            </a:r>
            <a:r>
              <a:rPr lang="en-US" dirty="0" err="1"/>
              <a:t>Yapan</a:t>
            </a:r>
            <a:r>
              <a:rPr lang="en-US" dirty="0"/>
              <a:t> </a:t>
            </a:r>
            <a:r>
              <a:rPr lang="en-US" dirty="0" err="1"/>
              <a:t>Bölüm</a:t>
            </a:r>
            <a:r>
              <a:rPr lang="en-US" dirty="0"/>
              <a:t> </a:t>
            </a:r>
            <a:r>
              <a:rPr lang="en-US" dirty="0" err="1"/>
              <a:t>veya</a:t>
            </a:r>
            <a:r>
              <a:rPr lang="en-US" dirty="0"/>
              <a:t> </a:t>
            </a:r>
            <a:r>
              <a:rPr lang="en-US" dirty="0" err="1"/>
              <a:t>Kişi</a:t>
            </a:r>
            <a:r>
              <a:rPr lang="en-US" dirty="0"/>
              <a:t> </a:t>
            </a:r>
            <a:r>
              <a:rPr lang="en-US" dirty="0" err="1"/>
              <a:t>Adı</a:t>
            </a:r>
            <a:endParaRPr lang="en-US" dirty="0"/>
          </a:p>
        </p:txBody>
      </p:sp>
      <p:sp>
        <p:nvSpPr>
          <p:cNvPr id="21" name="Text Placeholder 18">
            <a:extLst>
              <a:ext uri="{FF2B5EF4-FFF2-40B4-BE49-F238E27FC236}">
                <a16:creationId xmlns:a16="http://schemas.microsoft.com/office/drawing/2014/main" id="{CFADF2D2-BF4C-E94E-A577-4E9C6EEBBEBD}"/>
              </a:ext>
            </a:extLst>
          </p:cNvPr>
          <p:cNvSpPr>
            <a:spLocks noGrp="1"/>
          </p:cNvSpPr>
          <p:nvPr>
            <p:ph type="body" sz="quarter" idx="12" hasCustomPrompt="1"/>
          </p:nvPr>
        </p:nvSpPr>
        <p:spPr>
          <a:xfrm>
            <a:off x="887421" y="2103616"/>
            <a:ext cx="2191909" cy="253225"/>
          </a:xfrm>
        </p:spPr>
        <p:txBody>
          <a:bodyPr>
            <a:normAutofit/>
          </a:bodyPr>
          <a:lstStyle>
            <a:lvl1pPr marL="0" indent="0" algn="l">
              <a:buNone/>
              <a:defRPr sz="1400" i="1">
                <a:solidFill>
                  <a:schemeClr val="bg1"/>
                </a:solidFill>
              </a:defRPr>
            </a:lvl1pPr>
          </a:lstStyle>
          <a:p>
            <a:pPr lvl="0"/>
            <a:r>
              <a:rPr lang="en-US" dirty="0" err="1"/>
              <a:t>Tarih</a:t>
            </a:r>
            <a:r>
              <a:rPr lang="en-US" dirty="0"/>
              <a:t> </a:t>
            </a:r>
            <a:r>
              <a:rPr lang="en-US" dirty="0" err="1"/>
              <a:t>ve</a:t>
            </a:r>
            <a:r>
              <a:rPr lang="en-US" dirty="0"/>
              <a:t> </a:t>
            </a:r>
            <a:r>
              <a:rPr lang="en-US" dirty="0" err="1"/>
              <a:t>Saat</a:t>
            </a:r>
            <a:endParaRPr lang="en-US" dirty="0"/>
          </a:p>
        </p:txBody>
      </p:sp>
      <p:sp>
        <p:nvSpPr>
          <p:cNvPr id="22" name="Text Placeholder 18">
            <a:extLst>
              <a:ext uri="{FF2B5EF4-FFF2-40B4-BE49-F238E27FC236}">
                <a16:creationId xmlns:a16="http://schemas.microsoft.com/office/drawing/2014/main" id="{7F2ED873-8BD5-A449-86EB-83D0E4B761D3}"/>
              </a:ext>
            </a:extLst>
          </p:cNvPr>
          <p:cNvSpPr>
            <a:spLocks noGrp="1"/>
          </p:cNvSpPr>
          <p:nvPr>
            <p:ph type="body" sz="quarter" idx="13" hasCustomPrompt="1"/>
          </p:nvPr>
        </p:nvSpPr>
        <p:spPr>
          <a:xfrm>
            <a:off x="878996" y="2506596"/>
            <a:ext cx="933026" cy="261771"/>
          </a:xfrm>
        </p:spPr>
        <p:txBody>
          <a:bodyPr>
            <a:normAutofit/>
          </a:bodyPr>
          <a:lstStyle>
            <a:lvl1pPr marL="0" indent="0" algn="l">
              <a:buNone/>
              <a:defRPr sz="1200" i="1">
                <a:solidFill>
                  <a:schemeClr val="bg1"/>
                </a:solidFill>
              </a:defRPr>
            </a:lvl1pPr>
          </a:lstStyle>
          <a:p>
            <a:pPr lvl="0"/>
            <a:r>
              <a:rPr lang="en-US" dirty="0" err="1"/>
              <a:t>Ülke</a:t>
            </a:r>
            <a:r>
              <a:rPr lang="en-US" dirty="0"/>
              <a:t> </a:t>
            </a:r>
            <a:r>
              <a:rPr lang="en-US" dirty="0" err="1"/>
              <a:t>ve</a:t>
            </a:r>
            <a:r>
              <a:rPr lang="en-US" dirty="0"/>
              <a:t> </a:t>
            </a:r>
            <a:r>
              <a:rPr lang="en-US" dirty="0" err="1"/>
              <a:t>Yer</a:t>
            </a:r>
            <a:endParaRPr lang="en-US" dirty="0"/>
          </a:p>
        </p:txBody>
      </p:sp>
      <p:pic>
        <p:nvPicPr>
          <p:cNvPr id="12" name="Resim 11">
            <a:extLst>
              <a:ext uri="{FF2B5EF4-FFF2-40B4-BE49-F238E27FC236}">
                <a16:creationId xmlns:a16="http://schemas.microsoft.com/office/drawing/2014/main" id="{DE663211-B7AC-554B-8F71-F1A5E658B408}"/>
              </a:ext>
            </a:extLst>
          </p:cNvPr>
          <p:cNvPicPr>
            <a:picLocks noChangeAspect="1"/>
          </p:cNvPicPr>
          <p:nvPr userDrawn="1"/>
        </p:nvPicPr>
        <p:blipFill>
          <a:blip r:embed="rId5"/>
          <a:stretch>
            <a:fillRect/>
          </a:stretch>
        </p:blipFill>
        <p:spPr>
          <a:xfrm>
            <a:off x="9829391" y="4940596"/>
            <a:ext cx="1308100" cy="1435100"/>
          </a:xfrm>
          <a:prstGeom prst="rect">
            <a:avLst/>
          </a:prstGeom>
        </p:spPr>
      </p:pic>
      <p:sp>
        <p:nvSpPr>
          <p:cNvPr id="11" name="Metin Yer Tutucusu 10">
            <a:extLst>
              <a:ext uri="{FF2B5EF4-FFF2-40B4-BE49-F238E27FC236}">
                <a16:creationId xmlns:a16="http://schemas.microsoft.com/office/drawing/2014/main" id="{EF709C39-A430-AF4E-99BE-FAEB90493AC7}"/>
              </a:ext>
            </a:extLst>
          </p:cNvPr>
          <p:cNvSpPr>
            <a:spLocks noGrp="1"/>
          </p:cNvSpPr>
          <p:nvPr>
            <p:ph type="body" sz="quarter" idx="14" hasCustomPrompt="1"/>
          </p:nvPr>
        </p:nvSpPr>
        <p:spPr>
          <a:xfrm>
            <a:off x="10030654" y="5297783"/>
            <a:ext cx="905573" cy="720725"/>
          </a:xfrm>
        </p:spPr>
        <p:txBody>
          <a:bodyPr anchor="ctr">
            <a:normAutofit/>
          </a:bodyPr>
          <a:lstStyle>
            <a:lvl1pPr marL="0" indent="0">
              <a:buNone/>
              <a:defRPr sz="3600" b="0" i="1">
                <a:solidFill>
                  <a:schemeClr val="bg1"/>
                </a:solidFill>
                <a:latin typeface="Calibri Light" panose="020F0302020204030204" pitchFamily="34" charset="0"/>
                <a:cs typeface="Calibri Light" panose="020F0302020204030204" pitchFamily="34" charset="0"/>
              </a:defRPr>
            </a:lvl1pPr>
          </a:lstStyle>
          <a:p>
            <a:r>
              <a:rPr lang="tr-TR" dirty="0"/>
              <a:t>001</a:t>
            </a:r>
          </a:p>
        </p:txBody>
      </p:sp>
      <p:sp>
        <p:nvSpPr>
          <p:cNvPr id="23" name="Metin Yer Tutucusu 4">
            <a:extLst>
              <a:ext uri="{FF2B5EF4-FFF2-40B4-BE49-F238E27FC236}">
                <a16:creationId xmlns:a16="http://schemas.microsoft.com/office/drawing/2014/main" id="{50FAB847-F101-1144-AA9A-5B6BAE1C4AD6}"/>
              </a:ext>
            </a:extLst>
          </p:cNvPr>
          <p:cNvSpPr>
            <a:spLocks noGrp="1"/>
          </p:cNvSpPr>
          <p:nvPr>
            <p:ph type="body" sz="quarter" idx="16" hasCustomPrompt="1"/>
          </p:nvPr>
        </p:nvSpPr>
        <p:spPr>
          <a:xfrm>
            <a:off x="9909596" y="6447927"/>
            <a:ext cx="1147687" cy="212726"/>
          </a:xfrm>
        </p:spPr>
        <p:txBody>
          <a:bodyPr>
            <a:noAutofit/>
          </a:bodyPr>
          <a:lstStyle>
            <a:lvl1pPr marL="0" indent="0" algn="ctr">
              <a:buNone/>
              <a:defRPr sz="900" b="1" i="1">
                <a:solidFill>
                  <a:schemeClr val="bg1"/>
                </a:solidFill>
              </a:defRPr>
            </a:lvl1pPr>
          </a:lstStyle>
          <a:p>
            <a:r>
              <a:rPr lang="tr-TR" dirty="0"/>
              <a:t>UNCLASSIFIED</a:t>
            </a:r>
          </a:p>
        </p:txBody>
      </p:sp>
      <p:sp>
        <p:nvSpPr>
          <p:cNvPr id="17" name="TextBox 16">
            <a:extLst>
              <a:ext uri="{FF2B5EF4-FFF2-40B4-BE49-F238E27FC236}">
                <a16:creationId xmlns:a16="http://schemas.microsoft.com/office/drawing/2014/main" id="{95AEF094-1AF2-0B4E-A31F-685ACE6F767A}"/>
              </a:ext>
            </a:extLst>
          </p:cNvPr>
          <p:cNvSpPr txBox="1"/>
          <p:nvPr userDrawn="1"/>
        </p:nvSpPr>
        <p:spPr>
          <a:xfrm>
            <a:off x="2442784" y="-63016"/>
            <a:ext cx="3805881" cy="307777"/>
          </a:xfrm>
          <a:prstGeom prst="rect">
            <a:avLst/>
          </a:prstGeom>
          <a:noFill/>
        </p:spPr>
        <p:txBody>
          <a:bodyPr wrap="square" rtlCol="0">
            <a:spAutoFit/>
          </a:bodyPr>
          <a:lstStyle/>
          <a:p>
            <a:endParaRPr lang="tr-TR" sz="1400" dirty="0">
              <a:solidFill>
                <a:schemeClr val="bg1">
                  <a:lumMod val="85000"/>
                </a:schemeClr>
              </a:solidFill>
            </a:endParaRPr>
          </a:p>
        </p:txBody>
      </p:sp>
    </p:spTree>
    <p:extLst>
      <p:ext uri="{BB962C8B-B14F-4D97-AF65-F5344CB8AC3E}">
        <p14:creationId xmlns:p14="http://schemas.microsoft.com/office/powerpoint/2010/main" val="4249267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10" name="Resim 9">
            <a:extLst>
              <a:ext uri="{FF2B5EF4-FFF2-40B4-BE49-F238E27FC236}">
                <a16:creationId xmlns:a16="http://schemas.microsoft.com/office/drawing/2014/main" id="{AC55523B-29F1-5B4B-A55A-FD2C40CBD563}"/>
              </a:ext>
            </a:extLst>
          </p:cNvPr>
          <p:cNvPicPr>
            <a:picLocks noChangeAspect="1"/>
          </p:cNvPicPr>
          <p:nvPr userDrawn="1"/>
        </p:nvPicPr>
        <p:blipFill>
          <a:blip r:embed="rId2"/>
          <a:stretch>
            <a:fillRect/>
          </a:stretch>
        </p:blipFill>
        <p:spPr>
          <a:xfrm>
            <a:off x="454870" y="864043"/>
            <a:ext cx="6299200" cy="3111500"/>
          </a:xfrm>
          <a:prstGeom prst="rect">
            <a:avLst/>
          </a:prstGeom>
        </p:spPr>
      </p:pic>
      <p:pic>
        <p:nvPicPr>
          <p:cNvPr id="11" name="Resim 10">
            <a:extLst>
              <a:ext uri="{FF2B5EF4-FFF2-40B4-BE49-F238E27FC236}">
                <a16:creationId xmlns:a16="http://schemas.microsoft.com/office/drawing/2014/main" id="{927AE118-F4F8-3F4D-8281-27CA611CBBD0}"/>
              </a:ext>
            </a:extLst>
          </p:cNvPr>
          <p:cNvPicPr>
            <a:picLocks noChangeAspect="1"/>
          </p:cNvPicPr>
          <p:nvPr userDrawn="1"/>
        </p:nvPicPr>
        <p:blipFill>
          <a:blip r:embed="rId3"/>
          <a:stretch>
            <a:fillRect/>
          </a:stretch>
        </p:blipFill>
        <p:spPr>
          <a:xfrm>
            <a:off x="454870" y="864043"/>
            <a:ext cx="6286500" cy="3111500"/>
          </a:xfrm>
          <a:prstGeom prst="rect">
            <a:avLst/>
          </a:prstGeom>
        </p:spPr>
      </p:pic>
      <p:sp>
        <p:nvSpPr>
          <p:cNvPr id="3" name="Content Placeholder 2"/>
          <p:cNvSpPr>
            <a:spLocks noGrp="1"/>
          </p:cNvSpPr>
          <p:nvPr>
            <p:ph idx="1" hasCustomPrompt="1"/>
          </p:nvPr>
        </p:nvSpPr>
        <p:spPr>
          <a:xfrm>
            <a:off x="7357145" y="2155970"/>
            <a:ext cx="4513627" cy="1904301"/>
          </a:xfrm>
        </p:spPr>
        <p:txBody>
          <a:bodyPr>
            <a:normAutofit/>
          </a:bodyPr>
          <a:lstStyle>
            <a:lvl1pPr marL="0" indent="0">
              <a:buNone/>
              <a:defRPr sz="1200" i="1"/>
            </a:lvl1pPr>
            <a:lvl2pPr>
              <a:defRPr sz="1200"/>
            </a:lvl2pPr>
            <a:lvl3pPr>
              <a:defRPr sz="1200"/>
            </a:lvl3pPr>
            <a:lvl4pPr>
              <a:defRPr sz="1200"/>
            </a:lvl4pPr>
            <a:lvl5pPr>
              <a:defRPr sz="1200"/>
            </a:lvl5pPr>
          </a:lstStyle>
          <a:p>
            <a:pPr lvl="0"/>
            <a:r>
              <a:rPr lang="en-US" dirty="0" err="1"/>
              <a:t>Metin</a:t>
            </a:r>
            <a:endParaRPr lang="en-US" dirty="0"/>
          </a:p>
        </p:txBody>
      </p:sp>
      <p:pic>
        <p:nvPicPr>
          <p:cNvPr id="14" name="Resim 13">
            <a:extLst>
              <a:ext uri="{FF2B5EF4-FFF2-40B4-BE49-F238E27FC236}">
                <a16:creationId xmlns:a16="http://schemas.microsoft.com/office/drawing/2014/main" id="{3A444F34-0390-1840-910E-EC92F14D10BB}"/>
              </a:ext>
            </a:extLst>
          </p:cNvPr>
          <p:cNvPicPr>
            <a:picLocks noChangeAspect="1"/>
          </p:cNvPicPr>
          <p:nvPr userDrawn="1"/>
        </p:nvPicPr>
        <p:blipFill>
          <a:blip r:embed="rId4"/>
          <a:stretch>
            <a:fillRect/>
          </a:stretch>
        </p:blipFill>
        <p:spPr>
          <a:xfrm>
            <a:off x="9228673" y="5410200"/>
            <a:ext cx="2959100" cy="1447800"/>
          </a:xfrm>
          <a:prstGeom prst="rect">
            <a:avLst/>
          </a:prstGeom>
        </p:spPr>
      </p:pic>
      <p:pic>
        <p:nvPicPr>
          <p:cNvPr id="16" name="Resim 15">
            <a:extLst>
              <a:ext uri="{FF2B5EF4-FFF2-40B4-BE49-F238E27FC236}">
                <a16:creationId xmlns:a16="http://schemas.microsoft.com/office/drawing/2014/main" id="{AE28285F-B4B1-7946-BCC7-CD723D8C6932}"/>
              </a:ext>
            </a:extLst>
          </p:cNvPr>
          <p:cNvPicPr>
            <a:picLocks noChangeAspect="1"/>
          </p:cNvPicPr>
          <p:nvPr userDrawn="1"/>
        </p:nvPicPr>
        <p:blipFill>
          <a:blip r:embed="rId5"/>
          <a:stretch>
            <a:fillRect/>
          </a:stretch>
        </p:blipFill>
        <p:spPr>
          <a:xfrm>
            <a:off x="7357145" y="1958655"/>
            <a:ext cx="355600" cy="38100"/>
          </a:xfrm>
          <a:prstGeom prst="rect">
            <a:avLst/>
          </a:prstGeom>
        </p:spPr>
      </p:pic>
      <p:sp>
        <p:nvSpPr>
          <p:cNvPr id="2" name="Title 1"/>
          <p:cNvSpPr>
            <a:spLocks noGrp="1"/>
          </p:cNvSpPr>
          <p:nvPr>
            <p:ph type="title" hasCustomPrompt="1"/>
          </p:nvPr>
        </p:nvSpPr>
        <p:spPr>
          <a:xfrm>
            <a:off x="1083556" y="1446588"/>
            <a:ext cx="2977159" cy="404205"/>
          </a:xfrm>
        </p:spPr>
        <p:txBody>
          <a:bodyPr>
            <a:normAutofit/>
          </a:bodyPr>
          <a:lstStyle>
            <a:lvl1pPr>
              <a:defRPr sz="2600" b="1" i="1">
                <a:solidFill>
                  <a:schemeClr val="bg1"/>
                </a:solidFill>
                <a:latin typeface="+mn-lt"/>
              </a:defRPr>
            </a:lvl1pPr>
          </a:lstStyle>
          <a:p>
            <a:r>
              <a:rPr lang="en-US" dirty="0"/>
              <a:t>ANA KONU</a:t>
            </a:r>
            <a:endParaRPr lang="tr-TR" dirty="0"/>
          </a:p>
        </p:txBody>
      </p:sp>
      <p:sp>
        <p:nvSpPr>
          <p:cNvPr id="31" name="Metin Yer Tutucusu 30">
            <a:extLst>
              <a:ext uri="{FF2B5EF4-FFF2-40B4-BE49-F238E27FC236}">
                <a16:creationId xmlns:a16="http://schemas.microsoft.com/office/drawing/2014/main" id="{F6A1C2E2-2695-5D46-9347-ECA53BD156E0}"/>
              </a:ext>
            </a:extLst>
          </p:cNvPr>
          <p:cNvSpPr>
            <a:spLocks noGrp="1"/>
          </p:cNvSpPr>
          <p:nvPr>
            <p:ph type="body" sz="quarter" idx="11" hasCustomPrompt="1"/>
          </p:nvPr>
        </p:nvSpPr>
        <p:spPr>
          <a:xfrm>
            <a:off x="7357145" y="4261589"/>
            <a:ext cx="2913427" cy="209743"/>
          </a:xfrm>
        </p:spPr>
        <p:txBody>
          <a:bodyPr>
            <a:normAutofit/>
          </a:bodyPr>
          <a:lstStyle>
            <a:lvl1pPr marL="171450" indent="-171450">
              <a:buFont typeface="Arial" panose="020B0604020202020204" pitchFamily="34" charset="0"/>
              <a:buChar char="•"/>
              <a:defRPr sz="900" i="1"/>
            </a:lvl1pPr>
          </a:lstStyle>
          <a:p>
            <a:r>
              <a:rPr lang="tr-TR" dirty="0"/>
              <a:t>Metin</a:t>
            </a:r>
          </a:p>
        </p:txBody>
      </p:sp>
      <p:sp>
        <p:nvSpPr>
          <p:cNvPr id="32" name="Metin Yer Tutucusu 30">
            <a:extLst>
              <a:ext uri="{FF2B5EF4-FFF2-40B4-BE49-F238E27FC236}">
                <a16:creationId xmlns:a16="http://schemas.microsoft.com/office/drawing/2014/main" id="{E418BF0A-15A0-EB49-98EB-1ADDB771D703}"/>
              </a:ext>
            </a:extLst>
          </p:cNvPr>
          <p:cNvSpPr>
            <a:spLocks noGrp="1"/>
          </p:cNvSpPr>
          <p:nvPr>
            <p:ph type="body" sz="quarter" idx="12" hasCustomPrompt="1"/>
          </p:nvPr>
        </p:nvSpPr>
        <p:spPr>
          <a:xfrm>
            <a:off x="7357145" y="4764578"/>
            <a:ext cx="2913427" cy="209743"/>
          </a:xfrm>
        </p:spPr>
        <p:txBody>
          <a:bodyPr>
            <a:normAutofit/>
          </a:bodyPr>
          <a:lstStyle>
            <a:lvl1pPr marL="171450" indent="-171450">
              <a:buFont typeface="Arial" panose="020B0604020202020204" pitchFamily="34" charset="0"/>
              <a:buChar char="•"/>
              <a:defRPr sz="900" i="1"/>
            </a:lvl1pPr>
          </a:lstStyle>
          <a:p>
            <a:r>
              <a:rPr lang="tr-TR" dirty="0"/>
              <a:t>Metin</a:t>
            </a:r>
          </a:p>
        </p:txBody>
      </p:sp>
      <p:sp>
        <p:nvSpPr>
          <p:cNvPr id="33" name="Metin Yer Tutucusu 30">
            <a:extLst>
              <a:ext uri="{FF2B5EF4-FFF2-40B4-BE49-F238E27FC236}">
                <a16:creationId xmlns:a16="http://schemas.microsoft.com/office/drawing/2014/main" id="{53566636-2373-744C-9742-CBB1621FF91C}"/>
              </a:ext>
            </a:extLst>
          </p:cNvPr>
          <p:cNvSpPr>
            <a:spLocks noGrp="1"/>
          </p:cNvSpPr>
          <p:nvPr>
            <p:ph type="body" sz="quarter" idx="13" hasCustomPrompt="1"/>
          </p:nvPr>
        </p:nvSpPr>
        <p:spPr>
          <a:xfrm>
            <a:off x="7357145" y="5267208"/>
            <a:ext cx="2913427" cy="209743"/>
          </a:xfrm>
        </p:spPr>
        <p:txBody>
          <a:bodyPr>
            <a:normAutofit/>
          </a:bodyPr>
          <a:lstStyle>
            <a:lvl1pPr marL="171450" indent="-171450">
              <a:buFont typeface="Arial" panose="020B0604020202020204" pitchFamily="34" charset="0"/>
              <a:buChar char="•"/>
              <a:defRPr sz="900" i="1"/>
            </a:lvl1pPr>
          </a:lstStyle>
          <a:p>
            <a:r>
              <a:rPr lang="tr-TR" dirty="0"/>
              <a:t>Metin</a:t>
            </a:r>
          </a:p>
        </p:txBody>
      </p:sp>
      <p:sp>
        <p:nvSpPr>
          <p:cNvPr id="34" name="Metin Yer Tutucusu 30">
            <a:extLst>
              <a:ext uri="{FF2B5EF4-FFF2-40B4-BE49-F238E27FC236}">
                <a16:creationId xmlns:a16="http://schemas.microsoft.com/office/drawing/2014/main" id="{2F49265A-E664-4B45-83C6-1F65C6A37B78}"/>
              </a:ext>
            </a:extLst>
          </p:cNvPr>
          <p:cNvSpPr>
            <a:spLocks noGrp="1"/>
          </p:cNvSpPr>
          <p:nvPr>
            <p:ph type="body" sz="quarter" idx="14" hasCustomPrompt="1"/>
          </p:nvPr>
        </p:nvSpPr>
        <p:spPr>
          <a:xfrm>
            <a:off x="7357145" y="1446588"/>
            <a:ext cx="2717800" cy="364152"/>
          </a:xfrm>
        </p:spPr>
        <p:txBody>
          <a:bodyPr anchor="ctr">
            <a:noAutofit/>
          </a:bodyPr>
          <a:lstStyle>
            <a:lvl1pPr marL="0" indent="0">
              <a:buNone/>
              <a:defRPr sz="2200" b="1" i="1"/>
            </a:lvl1pPr>
          </a:lstStyle>
          <a:p>
            <a:r>
              <a:rPr lang="tr-TR" dirty="0"/>
              <a:t>Metin Başlığı</a:t>
            </a:r>
          </a:p>
        </p:txBody>
      </p:sp>
      <p:sp>
        <p:nvSpPr>
          <p:cNvPr id="37" name="Metin Yer Tutucusu 4">
            <a:extLst>
              <a:ext uri="{FF2B5EF4-FFF2-40B4-BE49-F238E27FC236}">
                <a16:creationId xmlns:a16="http://schemas.microsoft.com/office/drawing/2014/main" id="{E4641880-16A0-BC44-B641-14C78D11A293}"/>
              </a:ext>
            </a:extLst>
          </p:cNvPr>
          <p:cNvSpPr>
            <a:spLocks noGrp="1"/>
          </p:cNvSpPr>
          <p:nvPr>
            <p:ph type="body" sz="quarter" idx="16"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sp>
        <p:nvSpPr>
          <p:cNvPr id="36" name="Metin Yer Tutucusu 35">
            <a:extLst>
              <a:ext uri="{FF2B5EF4-FFF2-40B4-BE49-F238E27FC236}">
                <a16:creationId xmlns:a16="http://schemas.microsoft.com/office/drawing/2014/main" id="{1AE8FF91-798C-6643-887D-B0CE0DFF7357}"/>
              </a:ext>
            </a:extLst>
          </p:cNvPr>
          <p:cNvSpPr>
            <a:spLocks noGrp="1"/>
          </p:cNvSpPr>
          <p:nvPr>
            <p:ph type="body" sz="quarter" idx="15" hasCustomPrompt="1"/>
          </p:nvPr>
        </p:nvSpPr>
        <p:spPr>
          <a:xfrm>
            <a:off x="1084153" y="2155970"/>
            <a:ext cx="2976562" cy="881527"/>
          </a:xfrm>
        </p:spPr>
        <p:txBody>
          <a:bodyPr>
            <a:noAutofit/>
          </a:bodyPr>
          <a:lstStyle>
            <a:lvl1pPr marL="0" indent="0">
              <a:buNone/>
              <a:defRPr sz="2600" i="1">
                <a:solidFill>
                  <a:schemeClr val="bg1"/>
                </a:solidFill>
              </a:defRPr>
            </a:lvl1pPr>
          </a:lstStyle>
          <a:p>
            <a:r>
              <a:rPr lang="tr-TR" dirty="0"/>
              <a:t>Konuya bağlı alt başlık</a:t>
            </a:r>
          </a:p>
        </p:txBody>
      </p:sp>
      <p:pic>
        <p:nvPicPr>
          <p:cNvPr id="21" name="Bild 2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spTree>
    <p:extLst>
      <p:ext uri="{BB962C8B-B14F-4D97-AF65-F5344CB8AC3E}">
        <p14:creationId xmlns:p14="http://schemas.microsoft.com/office/powerpoint/2010/main" val="3143924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35" name="Resim 34">
            <a:extLst>
              <a:ext uri="{FF2B5EF4-FFF2-40B4-BE49-F238E27FC236}">
                <a16:creationId xmlns:a16="http://schemas.microsoft.com/office/drawing/2014/main" id="{1CE96E36-DC4A-6F47-A2BB-BB3243085403}"/>
              </a:ext>
            </a:extLst>
          </p:cNvPr>
          <p:cNvPicPr>
            <a:picLocks noChangeAspect="1"/>
          </p:cNvPicPr>
          <p:nvPr userDrawn="1"/>
        </p:nvPicPr>
        <p:blipFill>
          <a:blip r:embed="rId2"/>
          <a:stretch>
            <a:fillRect/>
          </a:stretch>
        </p:blipFill>
        <p:spPr>
          <a:xfrm>
            <a:off x="11021852" y="5930201"/>
            <a:ext cx="584200" cy="635000"/>
          </a:xfrm>
          <a:prstGeom prst="rect">
            <a:avLst/>
          </a:prstGeom>
        </p:spPr>
      </p:pic>
      <p:pic>
        <p:nvPicPr>
          <p:cNvPr id="10" name="Resim 9">
            <a:extLst>
              <a:ext uri="{FF2B5EF4-FFF2-40B4-BE49-F238E27FC236}">
                <a16:creationId xmlns:a16="http://schemas.microsoft.com/office/drawing/2014/main" id="{8247FCF9-6579-DC47-8EB7-BA913479B1B7}"/>
              </a:ext>
            </a:extLst>
          </p:cNvPr>
          <p:cNvPicPr>
            <a:picLocks noChangeAspect="1"/>
          </p:cNvPicPr>
          <p:nvPr userDrawn="1"/>
        </p:nvPicPr>
        <p:blipFill>
          <a:blip r:embed="rId3"/>
          <a:stretch>
            <a:fillRect/>
          </a:stretch>
        </p:blipFill>
        <p:spPr>
          <a:xfrm>
            <a:off x="467744" y="918012"/>
            <a:ext cx="3035300" cy="1498600"/>
          </a:xfrm>
          <a:prstGeom prst="rect">
            <a:avLst/>
          </a:prstGeom>
        </p:spPr>
      </p:pic>
      <p:pic>
        <p:nvPicPr>
          <p:cNvPr id="20" name="Resim 19">
            <a:extLst>
              <a:ext uri="{FF2B5EF4-FFF2-40B4-BE49-F238E27FC236}">
                <a16:creationId xmlns:a16="http://schemas.microsoft.com/office/drawing/2014/main" id="{D52F6CC7-526A-B444-BC12-A64EE0B95970}"/>
              </a:ext>
            </a:extLst>
          </p:cNvPr>
          <p:cNvPicPr>
            <a:picLocks noChangeAspect="1"/>
          </p:cNvPicPr>
          <p:nvPr userDrawn="1"/>
        </p:nvPicPr>
        <p:blipFill>
          <a:blip r:embed="rId4"/>
          <a:stretch>
            <a:fillRect/>
          </a:stretch>
        </p:blipFill>
        <p:spPr>
          <a:xfrm>
            <a:off x="454870" y="923997"/>
            <a:ext cx="3035300" cy="1498600"/>
          </a:xfrm>
          <a:prstGeom prst="rect">
            <a:avLst/>
          </a:prstGeom>
        </p:spPr>
      </p:pic>
      <p:sp>
        <p:nvSpPr>
          <p:cNvPr id="24" name="Content Placeholder 2">
            <a:extLst>
              <a:ext uri="{FF2B5EF4-FFF2-40B4-BE49-F238E27FC236}">
                <a16:creationId xmlns:a16="http://schemas.microsoft.com/office/drawing/2014/main" id="{FC9C5C99-1E5B-E54B-B85C-A1D676A5A726}"/>
              </a:ext>
            </a:extLst>
          </p:cNvPr>
          <p:cNvSpPr>
            <a:spLocks noGrp="1"/>
          </p:cNvSpPr>
          <p:nvPr>
            <p:ph idx="1" hasCustomPrompt="1"/>
          </p:nvPr>
        </p:nvSpPr>
        <p:spPr>
          <a:xfrm>
            <a:off x="2229668" y="1946859"/>
            <a:ext cx="9376384" cy="3744640"/>
          </a:xfrm>
        </p:spPr>
        <p:txBody>
          <a:bodyPr>
            <a:normAutofit/>
          </a:bodyPr>
          <a:lstStyle>
            <a:lvl1pPr marL="0" indent="0">
              <a:buNone/>
              <a:defRPr sz="1200" i="1"/>
            </a:lvl1pPr>
            <a:lvl2pPr>
              <a:defRPr sz="1200"/>
            </a:lvl2pPr>
            <a:lvl3pPr>
              <a:defRPr sz="1200"/>
            </a:lvl3pPr>
            <a:lvl4pPr>
              <a:defRPr sz="1200"/>
            </a:lvl4pPr>
            <a:lvl5pPr>
              <a:defRPr sz="1200"/>
            </a:lvl5pPr>
          </a:lstStyle>
          <a:p>
            <a:pPr lvl="0"/>
            <a:r>
              <a:rPr lang="en-US" dirty="0" err="1"/>
              <a:t>Metin</a:t>
            </a:r>
            <a:endParaRPr lang="en-US" dirty="0"/>
          </a:p>
        </p:txBody>
      </p:sp>
      <p:sp>
        <p:nvSpPr>
          <p:cNvPr id="30" name="Metin Yer Tutucusu 30">
            <a:extLst>
              <a:ext uri="{FF2B5EF4-FFF2-40B4-BE49-F238E27FC236}">
                <a16:creationId xmlns:a16="http://schemas.microsoft.com/office/drawing/2014/main" id="{DF238039-DADC-8146-A597-E8513325C5F2}"/>
              </a:ext>
            </a:extLst>
          </p:cNvPr>
          <p:cNvSpPr>
            <a:spLocks noGrp="1"/>
          </p:cNvSpPr>
          <p:nvPr>
            <p:ph type="body" sz="quarter" idx="14" hasCustomPrompt="1"/>
          </p:nvPr>
        </p:nvSpPr>
        <p:spPr>
          <a:xfrm>
            <a:off x="3503044" y="1087665"/>
            <a:ext cx="8103008" cy="364152"/>
          </a:xfrm>
        </p:spPr>
        <p:txBody>
          <a:bodyPr anchor="ctr">
            <a:noAutofit/>
          </a:bodyPr>
          <a:lstStyle>
            <a:lvl1pPr marL="0" indent="0">
              <a:buNone/>
              <a:defRPr sz="2200" b="1" i="1"/>
            </a:lvl1pPr>
          </a:lstStyle>
          <a:p>
            <a:r>
              <a:rPr lang="tr-TR" dirty="0"/>
              <a:t>Metin Başlığı</a:t>
            </a:r>
          </a:p>
        </p:txBody>
      </p:sp>
      <p:pic>
        <p:nvPicPr>
          <p:cNvPr id="32" name="Resim 31">
            <a:extLst>
              <a:ext uri="{FF2B5EF4-FFF2-40B4-BE49-F238E27FC236}">
                <a16:creationId xmlns:a16="http://schemas.microsoft.com/office/drawing/2014/main" id="{7C462E0B-FB99-CF48-9EF6-C153A2FD5CE8}"/>
              </a:ext>
            </a:extLst>
          </p:cNvPr>
          <p:cNvPicPr>
            <a:picLocks noChangeAspect="1"/>
          </p:cNvPicPr>
          <p:nvPr userDrawn="1"/>
        </p:nvPicPr>
        <p:blipFill>
          <a:blip r:embed="rId5"/>
          <a:stretch>
            <a:fillRect/>
          </a:stretch>
        </p:blipFill>
        <p:spPr>
          <a:xfrm>
            <a:off x="0" y="6510789"/>
            <a:ext cx="12192000" cy="355600"/>
          </a:xfrm>
          <a:prstGeom prst="rect">
            <a:avLst/>
          </a:prstGeom>
        </p:spPr>
      </p:pic>
      <p:sp>
        <p:nvSpPr>
          <p:cNvPr id="34" name="Metin Yer Tutucusu 10">
            <a:extLst>
              <a:ext uri="{FF2B5EF4-FFF2-40B4-BE49-F238E27FC236}">
                <a16:creationId xmlns:a16="http://schemas.microsoft.com/office/drawing/2014/main" id="{34FED18E-04C6-EA41-80DB-DACAB36D1944}"/>
              </a:ext>
            </a:extLst>
          </p:cNvPr>
          <p:cNvSpPr>
            <a:spLocks noGrp="1"/>
          </p:cNvSpPr>
          <p:nvPr>
            <p:ph type="body" sz="quarter" idx="15" hasCustomPrompt="1"/>
          </p:nvPr>
        </p:nvSpPr>
        <p:spPr>
          <a:xfrm>
            <a:off x="11021852" y="6047596"/>
            <a:ext cx="584200" cy="400210"/>
          </a:xfrm>
        </p:spPr>
        <p:txBody>
          <a:bodyPr anchor="ctr">
            <a:normAutofit/>
          </a:bodyPr>
          <a:lstStyle>
            <a:lvl1pPr marL="0" indent="0">
              <a:buNone/>
              <a:defRPr sz="2000" b="0" i="1">
                <a:solidFill>
                  <a:srgbClr val="88898B"/>
                </a:solidFill>
                <a:latin typeface="Calibri Light" panose="020F0302020204030204" pitchFamily="34" charset="0"/>
                <a:cs typeface="Calibri Light" panose="020F0302020204030204" pitchFamily="34" charset="0"/>
              </a:defRPr>
            </a:lvl1pPr>
          </a:lstStyle>
          <a:p>
            <a:r>
              <a:rPr lang="tr-TR" dirty="0"/>
              <a:t>001</a:t>
            </a:r>
          </a:p>
        </p:txBody>
      </p:sp>
      <p:sp>
        <p:nvSpPr>
          <p:cNvPr id="42" name="Metin Yer Tutucusu 4">
            <a:extLst>
              <a:ext uri="{FF2B5EF4-FFF2-40B4-BE49-F238E27FC236}">
                <a16:creationId xmlns:a16="http://schemas.microsoft.com/office/drawing/2014/main" id="{ADA0B237-6B34-724C-B4A0-F74E88DAAE6E}"/>
              </a:ext>
            </a:extLst>
          </p:cNvPr>
          <p:cNvSpPr>
            <a:spLocks noGrp="1"/>
          </p:cNvSpPr>
          <p:nvPr>
            <p:ph type="body" sz="quarter" idx="17"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pic>
        <p:nvPicPr>
          <p:cNvPr id="21" name="Bild 2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spTree>
    <p:extLst>
      <p:ext uri="{BB962C8B-B14F-4D97-AF65-F5344CB8AC3E}">
        <p14:creationId xmlns:p14="http://schemas.microsoft.com/office/powerpoint/2010/main" val="17249279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pic>
        <p:nvPicPr>
          <p:cNvPr id="35" name="Resim 34">
            <a:extLst>
              <a:ext uri="{FF2B5EF4-FFF2-40B4-BE49-F238E27FC236}">
                <a16:creationId xmlns:a16="http://schemas.microsoft.com/office/drawing/2014/main" id="{1CE96E36-DC4A-6F47-A2BB-BB3243085403}"/>
              </a:ext>
            </a:extLst>
          </p:cNvPr>
          <p:cNvPicPr>
            <a:picLocks noChangeAspect="1"/>
          </p:cNvPicPr>
          <p:nvPr userDrawn="1"/>
        </p:nvPicPr>
        <p:blipFill>
          <a:blip r:embed="rId2"/>
          <a:stretch>
            <a:fillRect/>
          </a:stretch>
        </p:blipFill>
        <p:spPr>
          <a:xfrm>
            <a:off x="11021852" y="5930201"/>
            <a:ext cx="584200" cy="635000"/>
          </a:xfrm>
          <a:prstGeom prst="rect">
            <a:avLst/>
          </a:prstGeom>
        </p:spPr>
      </p:pic>
      <p:sp>
        <p:nvSpPr>
          <p:cNvPr id="24" name="Content Placeholder 2">
            <a:extLst>
              <a:ext uri="{FF2B5EF4-FFF2-40B4-BE49-F238E27FC236}">
                <a16:creationId xmlns:a16="http://schemas.microsoft.com/office/drawing/2014/main" id="{FC9C5C99-1E5B-E54B-B85C-A1D676A5A726}"/>
              </a:ext>
            </a:extLst>
          </p:cNvPr>
          <p:cNvSpPr>
            <a:spLocks noGrp="1"/>
          </p:cNvSpPr>
          <p:nvPr>
            <p:ph idx="1" hasCustomPrompt="1"/>
          </p:nvPr>
        </p:nvSpPr>
        <p:spPr>
          <a:xfrm>
            <a:off x="454870" y="1760434"/>
            <a:ext cx="11151182" cy="4106783"/>
          </a:xfrm>
        </p:spPr>
        <p:txBody>
          <a:bodyPr>
            <a:normAutofit/>
          </a:bodyPr>
          <a:lstStyle>
            <a:lvl1pPr marL="0" indent="0">
              <a:buNone/>
              <a:defRPr sz="1200" i="1"/>
            </a:lvl1pPr>
            <a:lvl2pPr>
              <a:defRPr sz="1200"/>
            </a:lvl2pPr>
            <a:lvl3pPr>
              <a:defRPr sz="1200"/>
            </a:lvl3pPr>
            <a:lvl4pPr>
              <a:defRPr sz="1200"/>
            </a:lvl4pPr>
            <a:lvl5pPr>
              <a:defRPr sz="1200"/>
            </a:lvl5pPr>
          </a:lstStyle>
          <a:p>
            <a:pPr lvl="0"/>
            <a:r>
              <a:rPr lang="en-US" dirty="0" err="1"/>
              <a:t>Metin</a:t>
            </a:r>
            <a:endParaRPr lang="en-US" dirty="0"/>
          </a:p>
        </p:txBody>
      </p:sp>
      <p:sp>
        <p:nvSpPr>
          <p:cNvPr id="30" name="Metin Yer Tutucusu 30">
            <a:extLst>
              <a:ext uri="{FF2B5EF4-FFF2-40B4-BE49-F238E27FC236}">
                <a16:creationId xmlns:a16="http://schemas.microsoft.com/office/drawing/2014/main" id="{DF238039-DADC-8146-A597-E8513325C5F2}"/>
              </a:ext>
            </a:extLst>
          </p:cNvPr>
          <p:cNvSpPr>
            <a:spLocks noGrp="1"/>
          </p:cNvSpPr>
          <p:nvPr>
            <p:ph type="body" sz="quarter" idx="14" hasCustomPrompt="1"/>
          </p:nvPr>
        </p:nvSpPr>
        <p:spPr>
          <a:xfrm>
            <a:off x="454870" y="1087665"/>
            <a:ext cx="11151182" cy="364152"/>
          </a:xfrm>
        </p:spPr>
        <p:txBody>
          <a:bodyPr anchor="ctr">
            <a:noAutofit/>
          </a:bodyPr>
          <a:lstStyle>
            <a:lvl1pPr marL="0" indent="0">
              <a:buNone/>
              <a:defRPr sz="2200" b="1" i="1"/>
            </a:lvl1pPr>
          </a:lstStyle>
          <a:p>
            <a:r>
              <a:rPr lang="tr-TR" dirty="0"/>
              <a:t>Metin Başlığı</a:t>
            </a:r>
          </a:p>
        </p:txBody>
      </p:sp>
      <p:pic>
        <p:nvPicPr>
          <p:cNvPr id="32" name="Resim 31">
            <a:extLst>
              <a:ext uri="{FF2B5EF4-FFF2-40B4-BE49-F238E27FC236}">
                <a16:creationId xmlns:a16="http://schemas.microsoft.com/office/drawing/2014/main" id="{7C462E0B-FB99-CF48-9EF6-C153A2FD5CE8}"/>
              </a:ext>
            </a:extLst>
          </p:cNvPr>
          <p:cNvPicPr>
            <a:picLocks noChangeAspect="1"/>
          </p:cNvPicPr>
          <p:nvPr userDrawn="1"/>
        </p:nvPicPr>
        <p:blipFill>
          <a:blip r:embed="rId3"/>
          <a:stretch>
            <a:fillRect/>
          </a:stretch>
        </p:blipFill>
        <p:spPr>
          <a:xfrm>
            <a:off x="0" y="6510789"/>
            <a:ext cx="12192000" cy="355600"/>
          </a:xfrm>
          <a:prstGeom prst="rect">
            <a:avLst/>
          </a:prstGeom>
        </p:spPr>
      </p:pic>
      <p:sp>
        <p:nvSpPr>
          <p:cNvPr id="34" name="Metin Yer Tutucusu 10">
            <a:extLst>
              <a:ext uri="{FF2B5EF4-FFF2-40B4-BE49-F238E27FC236}">
                <a16:creationId xmlns:a16="http://schemas.microsoft.com/office/drawing/2014/main" id="{34FED18E-04C6-EA41-80DB-DACAB36D1944}"/>
              </a:ext>
            </a:extLst>
          </p:cNvPr>
          <p:cNvSpPr>
            <a:spLocks noGrp="1"/>
          </p:cNvSpPr>
          <p:nvPr>
            <p:ph type="body" sz="quarter" idx="15" hasCustomPrompt="1"/>
          </p:nvPr>
        </p:nvSpPr>
        <p:spPr>
          <a:xfrm>
            <a:off x="11021852" y="6047596"/>
            <a:ext cx="584200" cy="400210"/>
          </a:xfrm>
        </p:spPr>
        <p:txBody>
          <a:bodyPr anchor="ctr">
            <a:normAutofit/>
          </a:bodyPr>
          <a:lstStyle>
            <a:lvl1pPr marL="0" indent="0">
              <a:buNone/>
              <a:defRPr sz="2000" b="0" i="1">
                <a:solidFill>
                  <a:srgbClr val="88898B"/>
                </a:solidFill>
                <a:latin typeface="Calibri Light" panose="020F0302020204030204" pitchFamily="34" charset="0"/>
                <a:cs typeface="Calibri Light" panose="020F0302020204030204" pitchFamily="34" charset="0"/>
              </a:defRPr>
            </a:lvl1pPr>
          </a:lstStyle>
          <a:p>
            <a:r>
              <a:rPr lang="tr-TR" dirty="0"/>
              <a:t>001</a:t>
            </a:r>
          </a:p>
        </p:txBody>
      </p:sp>
      <p:sp>
        <p:nvSpPr>
          <p:cNvPr id="42" name="Metin Yer Tutucusu 4">
            <a:extLst>
              <a:ext uri="{FF2B5EF4-FFF2-40B4-BE49-F238E27FC236}">
                <a16:creationId xmlns:a16="http://schemas.microsoft.com/office/drawing/2014/main" id="{ADA0B237-6B34-724C-B4A0-F74E88DAAE6E}"/>
              </a:ext>
            </a:extLst>
          </p:cNvPr>
          <p:cNvSpPr>
            <a:spLocks noGrp="1"/>
          </p:cNvSpPr>
          <p:nvPr>
            <p:ph type="body" sz="quarter" idx="17"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pic>
        <p:nvPicPr>
          <p:cNvPr id="21" name="Bild 2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cxnSp>
        <p:nvCxnSpPr>
          <p:cNvPr id="3" name="Straight Connector 2"/>
          <p:cNvCxnSpPr/>
          <p:nvPr userDrawn="1"/>
        </p:nvCxnSpPr>
        <p:spPr>
          <a:xfrm>
            <a:off x="454870" y="1427145"/>
            <a:ext cx="11151182" cy="0"/>
          </a:xfrm>
          <a:prstGeom prst="line">
            <a:avLst/>
          </a:prstGeom>
          <a:ln>
            <a:solidFill>
              <a:srgbClr val="88898B"/>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7679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pic>
        <p:nvPicPr>
          <p:cNvPr id="35" name="Resim 34">
            <a:extLst>
              <a:ext uri="{FF2B5EF4-FFF2-40B4-BE49-F238E27FC236}">
                <a16:creationId xmlns:a16="http://schemas.microsoft.com/office/drawing/2014/main" id="{1CE96E36-DC4A-6F47-A2BB-BB3243085403}"/>
              </a:ext>
            </a:extLst>
          </p:cNvPr>
          <p:cNvPicPr>
            <a:picLocks noChangeAspect="1"/>
          </p:cNvPicPr>
          <p:nvPr userDrawn="1"/>
        </p:nvPicPr>
        <p:blipFill>
          <a:blip r:embed="rId2"/>
          <a:stretch>
            <a:fillRect/>
          </a:stretch>
        </p:blipFill>
        <p:spPr>
          <a:xfrm>
            <a:off x="11021852" y="5930201"/>
            <a:ext cx="584200" cy="635000"/>
          </a:xfrm>
          <a:prstGeom prst="rect">
            <a:avLst/>
          </a:prstGeom>
        </p:spPr>
      </p:pic>
      <p:pic>
        <p:nvPicPr>
          <p:cNvPr id="10" name="Resim 9">
            <a:extLst>
              <a:ext uri="{FF2B5EF4-FFF2-40B4-BE49-F238E27FC236}">
                <a16:creationId xmlns:a16="http://schemas.microsoft.com/office/drawing/2014/main" id="{8247FCF9-6579-DC47-8EB7-BA913479B1B7}"/>
              </a:ext>
            </a:extLst>
          </p:cNvPr>
          <p:cNvPicPr>
            <a:picLocks noChangeAspect="1"/>
          </p:cNvPicPr>
          <p:nvPr userDrawn="1"/>
        </p:nvPicPr>
        <p:blipFill>
          <a:blip r:embed="rId3"/>
          <a:stretch>
            <a:fillRect/>
          </a:stretch>
        </p:blipFill>
        <p:spPr>
          <a:xfrm>
            <a:off x="467744" y="918012"/>
            <a:ext cx="3035300" cy="1498600"/>
          </a:xfrm>
          <a:prstGeom prst="rect">
            <a:avLst/>
          </a:prstGeom>
        </p:spPr>
      </p:pic>
      <p:pic>
        <p:nvPicPr>
          <p:cNvPr id="20" name="Resim 19">
            <a:extLst>
              <a:ext uri="{FF2B5EF4-FFF2-40B4-BE49-F238E27FC236}">
                <a16:creationId xmlns:a16="http://schemas.microsoft.com/office/drawing/2014/main" id="{D52F6CC7-526A-B444-BC12-A64EE0B95970}"/>
              </a:ext>
            </a:extLst>
          </p:cNvPr>
          <p:cNvPicPr>
            <a:picLocks noChangeAspect="1"/>
          </p:cNvPicPr>
          <p:nvPr userDrawn="1"/>
        </p:nvPicPr>
        <p:blipFill>
          <a:blip r:embed="rId4"/>
          <a:stretch>
            <a:fillRect/>
          </a:stretch>
        </p:blipFill>
        <p:spPr>
          <a:xfrm>
            <a:off x="454870" y="923997"/>
            <a:ext cx="3035300" cy="1498600"/>
          </a:xfrm>
          <a:prstGeom prst="rect">
            <a:avLst/>
          </a:prstGeom>
        </p:spPr>
      </p:pic>
      <p:sp>
        <p:nvSpPr>
          <p:cNvPr id="24" name="Content Placeholder 2">
            <a:extLst>
              <a:ext uri="{FF2B5EF4-FFF2-40B4-BE49-F238E27FC236}">
                <a16:creationId xmlns:a16="http://schemas.microsoft.com/office/drawing/2014/main" id="{FC9C5C99-1E5B-E54B-B85C-A1D676A5A726}"/>
              </a:ext>
            </a:extLst>
          </p:cNvPr>
          <p:cNvSpPr>
            <a:spLocks noGrp="1"/>
          </p:cNvSpPr>
          <p:nvPr>
            <p:ph idx="1" hasCustomPrompt="1"/>
          </p:nvPr>
        </p:nvSpPr>
        <p:spPr>
          <a:xfrm>
            <a:off x="7357145" y="2155970"/>
            <a:ext cx="4513627" cy="1904301"/>
          </a:xfrm>
        </p:spPr>
        <p:txBody>
          <a:bodyPr>
            <a:normAutofit/>
          </a:bodyPr>
          <a:lstStyle>
            <a:lvl1pPr marL="0" indent="0">
              <a:buNone/>
              <a:defRPr sz="1200" i="1"/>
            </a:lvl1pPr>
            <a:lvl2pPr>
              <a:defRPr sz="1200"/>
            </a:lvl2pPr>
            <a:lvl3pPr>
              <a:defRPr sz="1200"/>
            </a:lvl3pPr>
            <a:lvl4pPr>
              <a:defRPr sz="1200"/>
            </a:lvl4pPr>
            <a:lvl5pPr>
              <a:defRPr sz="1200"/>
            </a:lvl5pPr>
          </a:lstStyle>
          <a:p>
            <a:pPr lvl="0"/>
            <a:r>
              <a:rPr lang="en-US" dirty="0" err="1"/>
              <a:t>Metin</a:t>
            </a:r>
            <a:endParaRPr lang="en-US" dirty="0"/>
          </a:p>
        </p:txBody>
      </p:sp>
      <p:pic>
        <p:nvPicPr>
          <p:cNvPr id="25" name="Resim 24">
            <a:extLst>
              <a:ext uri="{FF2B5EF4-FFF2-40B4-BE49-F238E27FC236}">
                <a16:creationId xmlns:a16="http://schemas.microsoft.com/office/drawing/2014/main" id="{7D7724B0-6B51-494D-A1DF-AA597F0FA429}"/>
              </a:ext>
            </a:extLst>
          </p:cNvPr>
          <p:cNvPicPr>
            <a:picLocks noChangeAspect="1"/>
          </p:cNvPicPr>
          <p:nvPr userDrawn="1"/>
        </p:nvPicPr>
        <p:blipFill>
          <a:blip r:embed="rId5"/>
          <a:stretch>
            <a:fillRect/>
          </a:stretch>
        </p:blipFill>
        <p:spPr>
          <a:xfrm>
            <a:off x="7357145" y="1958655"/>
            <a:ext cx="355600" cy="38100"/>
          </a:xfrm>
          <a:prstGeom prst="rect">
            <a:avLst/>
          </a:prstGeom>
        </p:spPr>
      </p:pic>
      <p:sp>
        <p:nvSpPr>
          <p:cNvPr id="30" name="Metin Yer Tutucusu 30">
            <a:extLst>
              <a:ext uri="{FF2B5EF4-FFF2-40B4-BE49-F238E27FC236}">
                <a16:creationId xmlns:a16="http://schemas.microsoft.com/office/drawing/2014/main" id="{DF238039-DADC-8146-A597-E8513325C5F2}"/>
              </a:ext>
            </a:extLst>
          </p:cNvPr>
          <p:cNvSpPr>
            <a:spLocks noGrp="1"/>
          </p:cNvSpPr>
          <p:nvPr>
            <p:ph type="body" sz="quarter" idx="14" hasCustomPrompt="1"/>
          </p:nvPr>
        </p:nvSpPr>
        <p:spPr>
          <a:xfrm>
            <a:off x="7357145" y="1446588"/>
            <a:ext cx="2717800" cy="364152"/>
          </a:xfrm>
        </p:spPr>
        <p:txBody>
          <a:bodyPr anchor="ctr">
            <a:noAutofit/>
          </a:bodyPr>
          <a:lstStyle>
            <a:lvl1pPr marL="0" indent="0">
              <a:buNone/>
              <a:defRPr sz="2200" b="1" i="1"/>
            </a:lvl1pPr>
          </a:lstStyle>
          <a:p>
            <a:r>
              <a:rPr lang="tr-TR" dirty="0"/>
              <a:t>Metin Başlığı</a:t>
            </a:r>
          </a:p>
        </p:txBody>
      </p:sp>
      <p:pic>
        <p:nvPicPr>
          <p:cNvPr id="32" name="Resim 31">
            <a:extLst>
              <a:ext uri="{FF2B5EF4-FFF2-40B4-BE49-F238E27FC236}">
                <a16:creationId xmlns:a16="http://schemas.microsoft.com/office/drawing/2014/main" id="{7C462E0B-FB99-CF48-9EF6-C153A2FD5CE8}"/>
              </a:ext>
            </a:extLst>
          </p:cNvPr>
          <p:cNvPicPr>
            <a:picLocks noChangeAspect="1"/>
          </p:cNvPicPr>
          <p:nvPr userDrawn="1"/>
        </p:nvPicPr>
        <p:blipFill>
          <a:blip r:embed="rId6"/>
          <a:stretch>
            <a:fillRect/>
          </a:stretch>
        </p:blipFill>
        <p:spPr>
          <a:xfrm>
            <a:off x="0" y="6510789"/>
            <a:ext cx="12192000" cy="355600"/>
          </a:xfrm>
          <a:prstGeom prst="rect">
            <a:avLst/>
          </a:prstGeom>
        </p:spPr>
      </p:pic>
      <p:sp>
        <p:nvSpPr>
          <p:cNvPr id="34" name="Metin Yer Tutucusu 10">
            <a:extLst>
              <a:ext uri="{FF2B5EF4-FFF2-40B4-BE49-F238E27FC236}">
                <a16:creationId xmlns:a16="http://schemas.microsoft.com/office/drawing/2014/main" id="{34FED18E-04C6-EA41-80DB-DACAB36D1944}"/>
              </a:ext>
            </a:extLst>
          </p:cNvPr>
          <p:cNvSpPr>
            <a:spLocks noGrp="1"/>
          </p:cNvSpPr>
          <p:nvPr>
            <p:ph type="body" sz="quarter" idx="15" hasCustomPrompt="1"/>
          </p:nvPr>
        </p:nvSpPr>
        <p:spPr>
          <a:xfrm>
            <a:off x="11021852" y="6047596"/>
            <a:ext cx="584200" cy="400210"/>
          </a:xfrm>
        </p:spPr>
        <p:txBody>
          <a:bodyPr anchor="ctr">
            <a:normAutofit/>
          </a:bodyPr>
          <a:lstStyle>
            <a:lvl1pPr marL="0" indent="0">
              <a:buNone/>
              <a:defRPr sz="2000" b="0" i="1">
                <a:solidFill>
                  <a:srgbClr val="88898B"/>
                </a:solidFill>
                <a:latin typeface="Calibri Light" panose="020F0302020204030204" pitchFamily="34" charset="0"/>
                <a:cs typeface="Calibri Light" panose="020F0302020204030204" pitchFamily="34" charset="0"/>
              </a:defRPr>
            </a:lvl1pPr>
          </a:lstStyle>
          <a:p>
            <a:r>
              <a:rPr lang="tr-TR" dirty="0"/>
              <a:t>001</a:t>
            </a:r>
          </a:p>
        </p:txBody>
      </p:sp>
      <p:sp>
        <p:nvSpPr>
          <p:cNvPr id="40" name="Title 1">
            <a:extLst>
              <a:ext uri="{FF2B5EF4-FFF2-40B4-BE49-F238E27FC236}">
                <a16:creationId xmlns:a16="http://schemas.microsoft.com/office/drawing/2014/main" id="{09E231C2-EEE5-7247-B76C-F88CF8665205}"/>
              </a:ext>
            </a:extLst>
          </p:cNvPr>
          <p:cNvSpPr>
            <a:spLocks noGrp="1"/>
          </p:cNvSpPr>
          <p:nvPr>
            <p:ph type="title" hasCustomPrompt="1"/>
          </p:nvPr>
        </p:nvSpPr>
        <p:spPr>
          <a:xfrm>
            <a:off x="782220" y="1075629"/>
            <a:ext cx="1150489" cy="404205"/>
          </a:xfrm>
        </p:spPr>
        <p:txBody>
          <a:bodyPr>
            <a:normAutofit/>
          </a:bodyPr>
          <a:lstStyle>
            <a:lvl1pPr>
              <a:defRPr sz="1200" b="1" i="1">
                <a:solidFill>
                  <a:schemeClr val="bg1"/>
                </a:solidFill>
                <a:latin typeface="+mn-lt"/>
              </a:defRPr>
            </a:lvl1pPr>
          </a:lstStyle>
          <a:p>
            <a:r>
              <a:rPr lang="en-US" dirty="0"/>
              <a:t>ANA KONU</a:t>
            </a:r>
            <a:endParaRPr lang="tr-TR" dirty="0"/>
          </a:p>
        </p:txBody>
      </p:sp>
      <p:sp>
        <p:nvSpPr>
          <p:cNvPr id="41" name="Metin Yer Tutucusu 35">
            <a:extLst>
              <a:ext uri="{FF2B5EF4-FFF2-40B4-BE49-F238E27FC236}">
                <a16:creationId xmlns:a16="http://schemas.microsoft.com/office/drawing/2014/main" id="{73D0C6C2-1A34-524A-82CA-62957BA9CB55}"/>
              </a:ext>
            </a:extLst>
          </p:cNvPr>
          <p:cNvSpPr>
            <a:spLocks noGrp="1"/>
          </p:cNvSpPr>
          <p:nvPr>
            <p:ph type="body" sz="quarter" idx="16" hasCustomPrompt="1"/>
          </p:nvPr>
        </p:nvSpPr>
        <p:spPr>
          <a:xfrm>
            <a:off x="782817" y="1479834"/>
            <a:ext cx="1149892" cy="881527"/>
          </a:xfrm>
        </p:spPr>
        <p:txBody>
          <a:bodyPr>
            <a:noAutofit/>
          </a:bodyPr>
          <a:lstStyle>
            <a:lvl1pPr marL="0" indent="0">
              <a:buNone/>
              <a:defRPr sz="1200">
                <a:solidFill>
                  <a:schemeClr val="bg1"/>
                </a:solidFill>
              </a:defRPr>
            </a:lvl1pPr>
          </a:lstStyle>
          <a:p>
            <a:r>
              <a:rPr lang="tr-TR" dirty="0"/>
              <a:t>Konuya bağlı alt başlık</a:t>
            </a:r>
          </a:p>
        </p:txBody>
      </p:sp>
      <p:sp>
        <p:nvSpPr>
          <p:cNvPr id="42" name="Metin Yer Tutucusu 4">
            <a:extLst>
              <a:ext uri="{FF2B5EF4-FFF2-40B4-BE49-F238E27FC236}">
                <a16:creationId xmlns:a16="http://schemas.microsoft.com/office/drawing/2014/main" id="{ADA0B237-6B34-724C-B4A0-F74E88DAAE6E}"/>
              </a:ext>
            </a:extLst>
          </p:cNvPr>
          <p:cNvSpPr>
            <a:spLocks noGrp="1"/>
          </p:cNvSpPr>
          <p:nvPr>
            <p:ph type="body" sz="quarter" idx="17"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pic>
        <p:nvPicPr>
          <p:cNvPr id="21" name="Bild 20"/>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spTree>
    <p:extLst>
      <p:ext uri="{BB962C8B-B14F-4D97-AF65-F5344CB8AC3E}">
        <p14:creationId xmlns:p14="http://schemas.microsoft.com/office/powerpoint/2010/main" val="2707707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36" name="Resim 35">
            <a:extLst>
              <a:ext uri="{FF2B5EF4-FFF2-40B4-BE49-F238E27FC236}">
                <a16:creationId xmlns:a16="http://schemas.microsoft.com/office/drawing/2014/main" id="{A59A5495-CEEF-C34D-9C0E-05CB835112C5}"/>
              </a:ext>
            </a:extLst>
          </p:cNvPr>
          <p:cNvPicPr>
            <a:picLocks noChangeAspect="1"/>
          </p:cNvPicPr>
          <p:nvPr userDrawn="1"/>
        </p:nvPicPr>
        <p:blipFill>
          <a:blip r:embed="rId2"/>
          <a:stretch>
            <a:fillRect/>
          </a:stretch>
        </p:blipFill>
        <p:spPr>
          <a:xfrm>
            <a:off x="467744" y="918012"/>
            <a:ext cx="3035300" cy="1498600"/>
          </a:xfrm>
          <a:prstGeom prst="rect">
            <a:avLst/>
          </a:prstGeom>
        </p:spPr>
      </p:pic>
      <p:pic>
        <p:nvPicPr>
          <p:cNvPr id="23" name="Resim 22">
            <a:extLst>
              <a:ext uri="{FF2B5EF4-FFF2-40B4-BE49-F238E27FC236}">
                <a16:creationId xmlns:a16="http://schemas.microsoft.com/office/drawing/2014/main" id="{2BFAA281-ADE7-4449-A4DC-F208705C5E38}"/>
              </a:ext>
            </a:extLst>
          </p:cNvPr>
          <p:cNvPicPr>
            <a:picLocks noChangeAspect="1"/>
          </p:cNvPicPr>
          <p:nvPr userDrawn="1"/>
        </p:nvPicPr>
        <p:blipFill>
          <a:blip r:embed="rId3"/>
          <a:stretch>
            <a:fillRect/>
          </a:stretch>
        </p:blipFill>
        <p:spPr>
          <a:xfrm>
            <a:off x="11021852" y="5930201"/>
            <a:ext cx="584200" cy="635000"/>
          </a:xfrm>
          <a:prstGeom prst="rect">
            <a:avLst/>
          </a:prstGeom>
        </p:spPr>
      </p:pic>
      <p:pic>
        <p:nvPicPr>
          <p:cNvPr id="24" name="Resim 23">
            <a:extLst>
              <a:ext uri="{FF2B5EF4-FFF2-40B4-BE49-F238E27FC236}">
                <a16:creationId xmlns:a16="http://schemas.microsoft.com/office/drawing/2014/main" id="{2AB90EE1-5A13-F34E-87FB-C0964CE468CD}"/>
              </a:ext>
            </a:extLst>
          </p:cNvPr>
          <p:cNvPicPr>
            <a:picLocks noChangeAspect="1"/>
          </p:cNvPicPr>
          <p:nvPr userDrawn="1"/>
        </p:nvPicPr>
        <p:blipFill>
          <a:blip r:embed="rId4"/>
          <a:stretch>
            <a:fillRect/>
          </a:stretch>
        </p:blipFill>
        <p:spPr>
          <a:xfrm>
            <a:off x="467744" y="918012"/>
            <a:ext cx="3035300" cy="1498600"/>
          </a:xfrm>
          <a:prstGeom prst="rect">
            <a:avLst/>
          </a:prstGeom>
        </p:spPr>
      </p:pic>
      <p:sp>
        <p:nvSpPr>
          <p:cNvPr id="25" name="Content Placeholder 2">
            <a:extLst>
              <a:ext uri="{FF2B5EF4-FFF2-40B4-BE49-F238E27FC236}">
                <a16:creationId xmlns:a16="http://schemas.microsoft.com/office/drawing/2014/main" id="{B68BB74E-6A73-CD4B-86A1-5B06921BBE48}"/>
              </a:ext>
            </a:extLst>
          </p:cNvPr>
          <p:cNvSpPr>
            <a:spLocks noGrp="1"/>
          </p:cNvSpPr>
          <p:nvPr>
            <p:ph idx="1" hasCustomPrompt="1"/>
          </p:nvPr>
        </p:nvSpPr>
        <p:spPr>
          <a:xfrm>
            <a:off x="7357145" y="2155970"/>
            <a:ext cx="4513627" cy="1904301"/>
          </a:xfrm>
        </p:spPr>
        <p:txBody>
          <a:bodyPr>
            <a:normAutofit/>
          </a:bodyPr>
          <a:lstStyle>
            <a:lvl1pPr marL="0" indent="0">
              <a:buNone/>
              <a:defRPr sz="1200" i="1"/>
            </a:lvl1pPr>
            <a:lvl2pPr>
              <a:defRPr sz="1200"/>
            </a:lvl2pPr>
            <a:lvl3pPr>
              <a:defRPr sz="1200"/>
            </a:lvl3pPr>
            <a:lvl4pPr>
              <a:defRPr sz="1200"/>
            </a:lvl4pPr>
            <a:lvl5pPr>
              <a:defRPr sz="1200"/>
            </a:lvl5pPr>
          </a:lstStyle>
          <a:p>
            <a:pPr lvl="0"/>
            <a:r>
              <a:rPr lang="en-US" dirty="0" err="1"/>
              <a:t>Metin</a:t>
            </a:r>
            <a:endParaRPr lang="en-US" dirty="0"/>
          </a:p>
        </p:txBody>
      </p:sp>
      <p:pic>
        <p:nvPicPr>
          <p:cNvPr id="26" name="Resim 25">
            <a:extLst>
              <a:ext uri="{FF2B5EF4-FFF2-40B4-BE49-F238E27FC236}">
                <a16:creationId xmlns:a16="http://schemas.microsoft.com/office/drawing/2014/main" id="{CAD53F33-B5BC-584B-BA79-3F25C6449870}"/>
              </a:ext>
            </a:extLst>
          </p:cNvPr>
          <p:cNvPicPr>
            <a:picLocks noChangeAspect="1"/>
          </p:cNvPicPr>
          <p:nvPr userDrawn="1"/>
        </p:nvPicPr>
        <p:blipFill>
          <a:blip r:embed="rId5"/>
          <a:stretch>
            <a:fillRect/>
          </a:stretch>
        </p:blipFill>
        <p:spPr>
          <a:xfrm>
            <a:off x="7357145" y="1958655"/>
            <a:ext cx="355600" cy="38100"/>
          </a:xfrm>
          <a:prstGeom prst="rect">
            <a:avLst/>
          </a:prstGeom>
        </p:spPr>
      </p:pic>
      <p:sp>
        <p:nvSpPr>
          <p:cNvPr id="31" name="Metin Yer Tutucusu 30">
            <a:extLst>
              <a:ext uri="{FF2B5EF4-FFF2-40B4-BE49-F238E27FC236}">
                <a16:creationId xmlns:a16="http://schemas.microsoft.com/office/drawing/2014/main" id="{20D3EC75-10C1-2C40-A0ED-01B68CB46EFB}"/>
              </a:ext>
            </a:extLst>
          </p:cNvPr>
          <p:cNvSpPr>
            <a:spLocks noGrp="1"/>
          </p:cNvSpPr>
          <p:nvPr>
            <p:ph type="body" sz="quarter" idx="14" hasCustomPrompt="1"/>
          </p:nvPr>
        </p:nvSpPr>
        <p:spPr>
          <a:xfrm>
            <a:off x="7357145" y="1446588"/>
            <a:ext cx="2717800" cy="364152"/>
          </a:xfrm>
        </p:spPr>
        <p:txBody>
          <a:bodyPr anchor="ctr">
            <a:noAutofit/>
          </a:bodyPr>
          <a:lstStyle>
            <a:lvl1pPr marL="0" indent="0">
              <a:buNone/>
              <a:defRPr sz="2200" b="1" i="1"/>
            </a:lvl1pPr>
          </a:lstStyle>
          <a:p>
            <a:r>
              <a:rPr lang="tr-TR" dirty="0"/>
              <a:t>Metin Başlığı</a:t>
            </a:r>
          </a:p>
        </p:txBody>
      </p:sp>
      <p:sp>
        <p:nvSpPr>
          <p:cNvPr id="33" name="Metin Yer Tutucusu 10">
            <a:extLst>
              <a:ext uri="{FF2B5EF4-FFF2-40B4-BE49-F238E27FC236}">
                <a16:creationId xmlns:a16="http://schemas.microsoft.com/office/drawing/2014/main" id="{F0A8279B-E31F-6640-9264-895216F6F637}"/>
              </a:ext>
            </a:extLst>
          </p:cNvPr>
          <p:cNvSpPr>
            <a:spLocks noGrp="1"/>
          </p:cNvSpPr>
          <p:nvPr>
            <p:ph type="body" sz="quarter" idx="15" hasCustomPrompt="1"/>
          </p:nvPr>
        </p:nvSpPr>
        <p:spPr>
          <a:xfrm>
            <a:off x="11021852" y="6047596"/>
            <a:ext cx="584200" cy="400210"/>
          </a:xfrm>
        </p:spPr>
        <p:txBody>
          <a:bodyPr anchor="ctr">
            <a:normAutofit/>
          </a:bodyPr>
          <a:lstStyle>
            <a:lvl1pPr marL="0" indent="0">
              <a:buNone/>
              <a:defRPr sz="2000" b="0" i="1">
                <a:solidFill>
                  <a:srgbClr val="88898B"/>
                </a:solidFill>
                <a:latin typeface="Calibri Light" panose="020F0302020204030204" pitchFamily="34" charset="0"/>
                <a:cs typeface="Calibri Light" panose="020F0302020204030204" pitchFamily="34" charset="0"/>
              </a:defRPr>
            </a:lvl1pPr>
          </a:lstStyle>
          <a:p>
            <a:r>
              <a:rPr lang="tr-TR" dirty="0"/>
              <a:t>001</a:t>
            </a:r>
          </a:p>
        </p:txBody>
      </p:sp>
      <p:sp>
        <p:nvSpPr>
          <p:cNvPr id="37" name="Title 1">
            <a:extLst>
              <a:ext uri="{FF2B5EF4-FFF2-40B4-BE49-F238E27FC236}">
                <a16:creationId xmlns:a16="http://schemas.microsoft.com/office/drawing/2014/main" id="{0B7F95BF-89CD-8643-AC57-B24A5B9020B0}"/>
              </a:ext>
            </a:extLst>
          </p:cNvPr>
          <p:cNvSpPr>
            <a:spLocks noGrp="1"/>
          </p:cNvSpPr>
          <p:nvPr>
            <p:ph type="title" hasCustomPrompt="1"/>
          </p:nvPr>
        </p:nvSpPr>
        <p:spPr>
          <a:xfrm>
            <a:off x="782220" y="1075629"/>
            <a:ext cx="1150489" cy="404205"/>
          </a:xfrm>
        </p:spPr>
        <p:txBody>
          <a:bodyPr>
            <a:normAutofit/>
          </a:bodyPr>
          <a:lstStyle>
            <a:lvl1pPr>
              <a:defRPr sz="1200" b="1" i="1">
                <a:solidFill>
                  <a:schemeClr val="bg1"/>
                </a:solidFill>
                <a:latin typeface="+mn-lt"/>
              </a:defRPr>
            </a:lvl1pPr>
          </a:lstStyle>
          <a:p>
            <a:r>
              <a:rPr lang="en-US" dirty="0"/>
              <a:t>ANA KONU</a:t>
            </a:r>
            <a:endParaRPr lang="tr-TR" dirty="0"/>
          </a:p>
        </p:txBody>
      </p:sp>
      <p:sp>
        <p:nvSpPr>
          <p:cNvPr id="38" name="Metin Yer Tutucusu 35">
            <a:extLst>
              <a:ext uri="{FF2B5EF4-FFF2-40B4-BE49-F238E27FC236}">
                <a16:creationId xmlns:a16="http://schemas.microsoft.com/office/drawing/2014/main" id="{D74C6B7F-BE56-F248-9B93-EF06BF215671}"/>
              </a:ext>
            </a:extLst>
          </p:cNvPr>
          <p:cNvSpPr>
            <a:spLocks noGrp="1"/>
          </p:cNvSpPr>
          <p:nvPr>
            <p:ph type="body" sz="quarter" idx="16" hasCustomPrompt="1"/>
          </p:nvPr>
        </p:nvSpPr>
        <p:spPr>
          <a:xfrm>
            <a:off x="782817" y="1479834"/>
            <a:ext cx="1149892" cy="881527"/>
          </a:xfrm>
        </p:spPr>
        <p:txBody>
          <a:bodyPr>
            <a:noAutofit/>
          </a:bodyPr>
          <a:lstStyle>
            <a:lvl1pPr marL="0" indent="0">
              <a:buNone/>
              <a:defRPr sz="1200">
                <a:solidFill>
                  <a:schemeClr val="bg1"/>
                </a:solidFill>
              </a:defRPr>
            </a:lvl1pPr>
          </a:lstStyle>
          <a:p>
            <a:r>
              <a:rPr lang="tr-TR" dirty="0"/>
              <a:t>Konuya bağlı alt başlık</a:t>
            </a:r>
          </a:p>
        </p:txBody>
      </p:sp>
      <p:pic>
        <p:nvPicPr>
          <p:cNvPr id="39" name="Resim 38">
            <a:extLst>
              <a:ext uri="{FF2B5EF4-FFF2-40B4-BE49-F238E27FC236}">
                <a16:creationId xmlns:a16="http://schemas.microsoft.com/office/drawing/2014/main" id="{7A735946-47A7-8248-A43C-474E06124A99}"/>
              </a:ext>
            </a:extLst>
          </p:cNvPr>
          <p:cNvPicPr>
            <a:picLocks noChangeAspect="1"/>
          </p:cNvPicPr>
          <p:nvPr userDrawn="1"/>
        </p:nvPicPr>
        <p:blipFill>
          <a:blip r:embed="rId2"/>
          <a:stretch>
            <a:fillRect/>
          </a:stretch>
        </p:blipFill>
        <p:spPr>
          <a:xfrm>
            <a:off x="4689401" y="4777619"/>
            <a:ext cx="2073151" cy="1023565"/>
          </a:xfrm>
          <a:prstGeom prst="rect">
            <a:avLst/>
          </a:prstGeom>
        </p:spPr>
      </p:pic>
      <p:pic>
        <p:nvPicPr>
          <p:cNvPr id="40" name="Resim 39">
            <a:extLst>
              <a:ext uri="{FF2B5EF4-FFF2-40B4-BE49-F238E27FC236}">
                <a16:creationId xmlns:a16="http://schemas.microsoft.com/office/drawing/2014/main" id="{DCB96A6D-F876-F041-87C9-2DBB6483A057}"/>
              </a:ext>
            </a:extLst>
          </p:cNvPr>
          <p:cNvPicPr>
            <a:picLocks noChangeAspect="1"/>
          </p:cNvPicPr>
          <p:nvPr userDrawn="1"/>
        </p:nvPicPr>
        <p:blipFill>
          <a:blip r:embed="rId4"/>
          <a:stretch>
            <a:fillRect/>
          </a:stretch>
        </p:blipFill>
        <p:spPr>
          <a:xfrm>
            <a:off x="4698712" y="4785249"/>
            <a:ext cx="2073151" cy="1023565"/>
          </a:xfrm>
          <a:prstGeom prst="rect">
            <a:avLst/>
          </a:prstGeom>
        </p:spPr>
      </p:pic>
      <p:sp>
        <p:nvSpPr>
          <p:cNvPr id="42" name="Metin Yer Tutucusu 35">
            <a:extLst>
              <a:ext uri="{FF2B5EF4-FFF2-40B4-BE49-F238E27FC236}">
                <a16:creationId xmlns:a16="http://schemas.microsoft.com/office/drawing/2014/main" id="{1F589C5D-1E96-8A49-8A32-1EF1FA1E451A}"/>
              </a:ext>
            </a:extLst>
          </p:cNvPr>
          <p:cNvSpPr>
            <a:spLocks noGrp="1"/>
          </p:cNvSpPr>
          <p:nvPr>
            <p:ph type="body" sz="quarter" idx="17" hasCustomPrompt="1"/>
          </p:nvPr>
        </p:nvSpPr>
        <p:spPr>
          <a:xfrm>
            <a:off x="4868090" y="4869449"/>
            <a:ext cx="950324" cy="728536"/>
          </a:xfrm>
        </p:spPr>
        <p:txBody>
          <a:bodyPr>
            <a:noAutofit/>
          </a:bodyPr>
          <a:lstStyle>
            <a:lvl1pPr marL="0" indent="0">
              <a:buNone/>
              <a:defRPr sz="1200" i="1">
                <a:solidFill>
                  <a:schemeClr val="bg1"/>
                </a:solidFill>
              </a:defRPr>
            </a:lvl1pPr>
          </a:lstStyle>
          <a:p>
            <a:r>
              <a:rPr lang="tr-TR" dirty="0"/>
              <a:t>Metin</a:t>
            </a:r>
          </a:p>
        </p:txBody>
      </p:sp>
      <p:sp>
        <p:nvSpPr>
          <p:cNvPr id="43" name="Metin Yer Tutucusu 4">
            <a:extLst>
              <a:ext uri="{FF2B5EF4-FFF2-40B4-BE49-F238E27FC236}">
                <a16:creationId xmlns:a16="http://schemas.microsoft.com/office/drawing/2014/main" id="{F76C2DB3-2553-CC49-AE94-71257B639271}"/>
              </a:ext>
            </a:extLst>
          </p:cNvPr>
          <p:cNvSpPr>
            <a:spLocks noGrp="1"/>
          </p:cNvSpPr>
          <p:nvPr>
            <p:ph type="body" sz="quarter" idx="18"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sp>
        <p:nvSpPr>
          <p:cNvPr id="44" name="Metin Yer Tutucusu 30">
            <a:extLst>
              <a:ext uri="{FF2B5EF4-FFF2-40B4-BE49-F238E27FC236}">
                <a16:creationId xmlns:a16="http://schemas.microsoft.com/office/drawing/2014/main" id="{9A26FD8E-3480-874C-BD8B-A83B0101F017}"/>
              </a:ext>
            </a:extLst>
          </p:cNvPr>
          <p:cNvSpPr>
            <a:spLocks noGrp="1"/>
          </p:cNvSpPr>
          <p:nvPr>
            <p:ph type="body" sz="quarter" idx="11" hasCustomPrompt="1"/>
          </p:nvPr>
        </p:nvSpPr>
        <p:spPr>
          <a:xfrm>
            <a:off x="7357145" y="4261589"/>
            <a:ext cx="2913427" cy="209743"/>
          </a:xfrm>
        </p:spPr>
        <p:txBody>
          <a:bodyPr>
            <a:normAutofit/>
          </a:bodyPr>
          <a:lstStyle>
            <a:lvl1pPr marL="171450" indent="-171450">
              <a:buFont typeface="Arial" panose="020B0604020202020204" pitchFamily="34" charset="0"/>
              <a:buChar char="•"/>
              <a:defRPr sz="900" i="1"/>
            </a:lvl1pPr>
          </a:lstStyle>
          <a:p>
            <a:r>
              <a:rPr lang="tr-TR" dirty="0"/>
              <a:t>Metin</a:t>
            </a:r>
          </a:p>
        </p:txBody>
      </p:sp>
      <p:sp>
        <p:nvSpPr>
          <p:cNvPr id="45" name="Metin Yer Tutucusu 30">
            <a:extLst>
              <a:ext uri="{FF2B5EF4-FFF2-40B4-BE49-F238E27FC236}">
                <a16:creationId xmlns:a16="http://schemas.microsoft.com/office/drawing/2014/main" id="{B9FD5EEA-6F3F-224C-B844-BA36C78B4797}"/>
              </a:ext>
            </a:extLst>
          </p:cNvPr>
          <p:cNvSpPr>
            <a:spLocks noGrp="1"/>
          </p:cNvSpPr>
          <p:nvPr>
            <p:ph type="body" sz="quarter" idx="12" hasCustomPrompt="1"/>
          </p:nvPr>
        </p:nvSpPr>
        <p:spPr>
          <a:xfrm>
            <a:off x="7357145" y="4764578"/>
            <a:ext cx="2913427" cy="209743"/>
          </a:xfrm>
        </p:spPr>
        <p:txBody>
          <a:bodyPr>
            <a:normAutofit/>
          </a:bodyPr>
          <a:lstStyle>
            <a:lvl1pPr marL="171450" indent="-171450">
              <a:buFont typeface="Arial" panose="020B0604020202020204" pitchFamily="34" charset="0"/>
              <a:buChar char="•"/>
              <a:defRPr sz="900" i="1"/>
            </a:lvl1pPr>
          </a:lstStyle>
          <a:p>
            <a:r>
              <a:rPr lang="tr-TR" dirty="0"/>
              <a:t>Metin</a:t>
            </a:r>
          </a:p>
        </p:txBody>
      </p:sp>
      <p:sp>
        <p:nvSpPr>
          <p:cNvPr id="46" name="Metin Yer Tutucusu 30">
            <a:extLst>
              <a:ext uri="{FF2B5EF4-FFF2-40B4-BE49-F238E27FC236}">
                <a16:creationId xmlns:a16="http://schemas.microsoft.com/office/drawing/2014/main" id="{82ACD012-97A0-9449-8307-CDE66EF52B03}"/>
              </a:ext>
            </a:extLst>
          </p:cNvPr>
          <p:cNvSpPr>
            <a:spLocks noGrp="1"/>
          </p:cNvSpPr>
          <p:nvPr>
            <p:ph type="body" sz="quarter" idx="13" hasCustomPrompt="1"/>
          </p:nvPr>
        </p:nvSpPr>
        <p:spPr>
          <a:xfrm>
            <a:off x="7357145" y="5267208"/>
            <a:ext cx="2913427" cy="209743"/>
          </a:xfrm>
        </p:spPr>
        <p:txBody>
          <a:bodyPr>
            <a:normAutofit/>
          </a:bodyPr>
          <a:lstStyle>
            <a:lvl1pPr marL="171450" indent="-171450">
              <a:buFont typeface="Arial" panose="020B0604020202020204" pitchFamily="34" charset="0"/>
              <a:buChar char="•"/>
              <a:defRPr sz="900" i="1"/>
            </a:lvl1pPr>
          </a:lstStyle>
          <a:p>
            <a:r>
              <a:rPr lang="tr-TR" dirty="0"/>
              <a:t>Metin</a:t>
            </a:r>
          </a:p>
        </p:txBody>
      </p:sp>
      <p:pic>
        <p:nvPicPr>
          <p:cNvPr id="21" name="Bild 2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spTree>
    <p:extLst>
      <p:ext uri="{BB962C8B-B14F-4D97-AF65-F5344CB8AC3E}">
        <p14:creationId xmlns:p14="http://schemas.microsoft.com/office/powerpoint/2010/main" val="634606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A5E2A7C6-2373-194B-8C74-3B2E2B17D1CA}"/>
              </a:ext>
            </a:extLst>
          </p:cNvPr>
          <p:cNvPicPr>
            <a:picLocks noChangeAspect="1"/>
          </p:cNvPicPr>
          <p:nvPr userDrawn="1"/>
        </p:nvPicPr>
        <p:blipFill>
          <a:blip r:embed="rId2"/>
          <a:stretch>
            <a:fillRect/>
          </a:stretch>
        </p:blipFill>
        <p:spPr>
          <a:xfrm>
            <a:off x="743464" y="5070322"/>
            <a:ext cx="1924912" cy="945571"/>
          </a:xfrm>
          <a:prstGeom prst="rect">
            <a:avLst/>
          </a:prstGeom>
        </p:spPr>
      </p:pic>
      <p:sp>
        <p:nvSpPr>
          <p:cNvPr id="15" name="Metin Yer Tutucusu 30">
            <a:extLst>
              <a:ext uri="{FF2B5EF4-FFF2-40B4-BE49-F238E27FC236}">
                <a16:creationId xmlns:a16="http://schemas.microsoft.com/office/drawing/2014/main" id="{1C2F2048-084F-9741-A260-A6528DD76237}"/>
              </a:ext>
            </a:extLst>
          </p:cNvPr>
          <p:cNvSpPr>
            <a:spLocks noGrp="1"/>
          </p:cNvSpPr>
          <p:nvPr>
            <p:ph type="body" sz="quarter" idx="18" hasCustomPrompt="1"/>
          </p:nvPr>
        </p:nvSpPr>
        <p:spPr>
          <a:xfrm>
            <a:off x="813670" y="5156035"/>
            <a:ext cx="1138893" cy="382331"/>
          </a:xfrm>
        </p:spPr>
        <p:txBody>
          <a:bodyPr>
            <a:normAutofit/>
          </a:bodyPr>
          <a:lstStyle>
            <a:lvl1pPr marL="0" indent="0">
              <a:buFont typeface="Arial" panose="020B0604020202020204" pitchFamily="34" charset="0"/>
              <a:buNone/>
              <a:defRPr sz="700" b="1" i="1">
                <a:solidFill>
                  <a:schemeClr val="bg1"/>
                </a:solidFill>
              </a:defRPr>
            </a:lvl1pPr>
          </a:lstStyle>
          <a:p>
            <a:r>
              <a:rPr lang="tr-TR" dirty="0"/>
              <a:t>Metin</a:t>
            </a:r>
          </a:p>
        </p:txBody>
      </p:sp>
      <p:sp>
        <p:nvSpPr>
          <p:cNvPr id="5" name="Metin Yer Tutucusu 4">
            <a:extLst>
              <a:ext uri="{FF2B5EF4-FFF2-40B4-BE49-F238E27FC236}">
                <a16:creationId xmlns:a16="http://schemas.microsoft.com/office/drawing/2014/main" id="{33F09532-5A64-6D46-87E6-AAC113A04888}"/>
              </a:ext>
            </a:extLst>
          </p:cNvPr>
          <p:cNvSpPr>
            <a:spLocks noGrp="1"/>
          </p:cNvSpPr>
          <p:nvPr>
            <p:ph type="body" sz="quarter" idx="16"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pic>
        <p:nvPicPr>
          <p:cNvPr id="28" name="Resim 27">
            <a:extLst>
              <a:ext uri="{FF2B5EF4-FFF2-40B4-BE49-F238E27FC236}">
                <a16:creationId xmlns:a16="http://schemas.microsoft.com/office/drawing/2014/main" id="{0DB1F2B2-91CB-8F41-9AB4-BC4605787FF8}"/>
              </a:ext>
            </a:extLst>
          </p:cNvPr>
          <p:cNvPicPr>
            <a:picLocks noChangeAspect="1"/>
          </p:cNvPicPr>
          <p:nvPr userDrawn="1"/>
        </p:nvPicPr>
        <p:blipFill>
          <a:blip r:embed="rId3"/>
          <a:stretch>
            <a:fillRect/>
          </a:stretch>
        </p:blipFill>
        <p:spPr>
          <a:xfrm>
            <a:off x="11021852" y="5930201"/>
            <a:ext cx="584200" cy="635000"/>
          </a:xfrm>
          <a:prstGeom prst="rect">
            <a:avLst/>
          </a:prstGeom>
        </p:spPr>
      </p:pic>
      <p:sp>
        <p:nvSpPr>
          <p:cNvPr id="29" name="Content Placeholder 2">
            <a:extLst>
              <a:ext uri="{FF2B5EF4-FFF2-40B4-BE49-F238E27FC236}">
                <a16:creationId xmlns:a16="http://schemas.microsoft.com/office/drawing/2014/main" id="{ED9FB69A-24B1-1C43-8270-3795B685BB89}"/>
              </a:ext>
            </a:extLst>
          </p:cNvPr>
          <p:cNvSpPr>
            <a:spLocks noGrp="1"/>
          </p:cNvSpPr>
          <p:nvPr>
            <p:ph idx="1" hasCustomPrompt="1"/>
          </p:nvPr>
        </p:nvSpPr>
        <p:spPr>
          <a:xfrm>
            <a:off x="7357145" y="2155970"/>
            <a:ext cx="4513627" cy="1904301"/>
          </a:xfrm>
        </p:spPr>
        <p:txBody>
          <a:bodyPr>
            <a:normAutofit/>
          </a:bodyPr>
          <a:lstStyle>
            <a:lvl1pPr marL="0" indent="0">
              <a:buNone/>
              <a:defRPr sz="1200" i="1"/>
            </a:lvl1pPr>
            <a:lvl2pPr>
              <a:defRPr sz="1200"/>
            </a:lvl2pPr>
            <a:lvl3pPr>
              <a:defRPr sz="1200"/>
            </a:lvl3pPr>
            <a:lvl4pPr>
              <a:defRPr sz="1200"/>
            </a:lvl4pPr>
            <a:lvl5pPr>
              <a:defRPr sz="1200"/>
            </a:lvl5pPr>
          </a:lstStyle>
          <a:p>
            <a:pPr lvl="0"/>
            <a:r>
              <a:rPr lang="en-US" dirty="0" err="1"/>
              <a:t>Metin</a:t>
            </a:r>
            <a:endParaRPr lang="en-US" dirty="0"/>
          </a:p>
        </p:txBody>
      </p:sp>
      <p:pic>
        <p:nvPicPr>
          <p:cNvPr id="30" name="Resim 29">
            <a:extLst>
              <a:ext uri="{FF2B5EF4-FFF2-40B4-BE49-F238E27FC236}">
                <a16:creationId xmlns:a16="http://schemas.microsoft.com/office/drawing/2014/main" id="{2032AFC3-6906-FC45-A4E1-09F7D43391AA}"/>
              </a:ext>
            </a:extLst>
          </p:cNvPr>
          <p:cNvPicPr>
            <a:picLocks noChangeAspect="1"/>
          </p:cNvPicPr>
          <p:nvPr userDrawn="1"/>
        </p:nvPicPr>
        <p:blipFill>
          <a:blip r:embed="rId4"/>
          <a:stretch>
            <a:fillRect/>
          </a:stretch>
        </p:blipFill>
        <p:spPr>
          <a:xfrm>
            <a:off x="7357145" y="1958655"/>
            <a:ext cx="355600" cy="38100"/>
          </a:xfrm>
          <a:prstGeom prst="rect">
            <a:avLst/>
          </a:prstGeom>
        </p:spPr>
      </p:pic>
      <p:sp>
        <p:nvSpPr>
          <p:cNvPr id="35" name="Metin Yer Tutucusu 30">
            <a:extLst>
              <a:ext uri="{FF2B5EF4-FFF2-40B4-BE49-F238E27FC236}">
                <a16:creationId xmlns:a16="http://schemas.microsoft.com/office/drawing/2014/main" id="{C9DF8506-C9AC-D143-8C22-E43D089DE925}"/>
              </a:ext>
            </a:extLst>
          </p:cNvPr>
          <p:cNvSpPr>
            <a:spLocks noGrp="1"/>
          </p:cNvSpPr>
          <p:nvPr>
            <p:ph type="body" sz="quarter" idx="14" hasCustomPrompt="1"/>
          </p:nvPr>
        </p:nvSpPr>
        <p:spPr>
          <a:xfrm>
            <a:off x="7357145" y="1446588"/>
            <a:ext cx="2717800" cy="364152"/>
          </a:xfrm>
        </p:spPr>
        <p:txBody>
          <a:bodyPr anchor="ctr">
            <a:noAutofit/>
          </a:bodyPr>
          <a:lstStyle>
            <a:lvl1pPr marL="0" indent="0">
              <a:buNone/>
              <a:defRPr sz="2200" b="1" i="1"/>
            </a:lvl1pPr>
          </a:lstStyle>
          <a:p>
            <a:r>
              <a:rPr lang="tr-TR" dirty="0"/>
              <a:t>Metin Başlığı</a:t>
            </a:r>
          </a:p>
        </p:txBody>
      </p:sp>
      <p:sp>
        <p:nvSpPr>
          <p:cNvPr id="37" name="Metin Yer Tutucusu 10">
            <a:extLst>
              <a:ext uri="{FF2B5EF4-FFF2-40B4-BE49-F238E27FC236}">
                <a16:creationId xmlns:a16="http://schemas.microsoft.com/office/drawing/2014/main" id="{DC347682-4A2D-A545-9075-06D27EDE321F}"/>
              </a:ext>
            </a:extLst>
          </p:cNvPr>
          <p:cNvSpPr>
            <a:spLocks noGrp="1"/>
          </p:cNvSpPr>
          <p:nvPr>
            <p:ph type="body" sz="quarter" idx="15" hasCustomPrompt="1"/>
          </p:nvPr>
        </p:nvSpPr>
        <p:spPr>
          <a:xfrm>
            <a:off x="11021852" y="6047596"/>
            <a:ext cx="584200" cy="400210"/>
          </a:xfrm>
        </p:spPr>
        <p:txBody>
          <a:bodyPr anchor="ctr">
            <a:normAutofit/>
          </a:bodyPr>
          <a:lstStyle>
            <a:lvl1pPr marL="0" indent="0">
              <a:buNone/>
              <a:defRPr sz="2000" b="0" i="1">
                <a:solidFill>
                  <a:srgbClr val="88898B"/>
                </a:solidFill>
                <a:latin typeface="Calibri Light" panose="020F0302020204030204" pitchFamily="34" charset="0"/>
                <a:cs typeface="Calibri Light" panose="020F0302020204030204" pitchFamily="34" charset="0"/>
              </a:defRPr>
            </a:lvl1pPr>
          </a:lstStyle>
          <a:p>
            <a:r>
              <a:rPr lang="tr-TR" dirty="0"/>
              <a:t>001</a:t>
            </a:r>
          </a:p>
        </p:txBody>
      </p:sp>
      <p:sp>
        <p:nvSpPr>
          <p:cNvPr id="39" name="Content Placeholder 2">
            <a:extLst>
              <a:ext uri="{FF2B5EF4-FFF2-40B4-BE49-F238E27FC236}">
                <a16:creationId xmlns:a16="http://schemas.microsoft.com/office/drawing/2014/main" id="{26C5A82E-4339-4D45-89F0-0F65AF8CA130}"/>
              </a:ext>
            </a:extLst>
          </p:cNvPr>
          <p:cNvSpPr>
            <a:spLocks noGrp="1"/>
          </p:cNvSpPr>
          <p:nvPr>
            <p:ph idx="17" hasCustomPrompt="1"/>
          </p:nvPr>
        </p:nvSpPr>
        <p:spPr>
          <a:xfrm>
            <a:off x="1383116" y="1446588"/>
            <a:ext cx="4513627" cy="4237775"/>
          </a:xfrm>
        </p:spPr>
        <p:txBody>
          <a:bodyPr>
            <a:normAutofit/>
          </a:bodyPr>
          <a:lstStyle>
            <a:lvl1pPr marL="0" indent="0">
              <a:buNone/>
              <a:defRPr sz="1200" i="1"/>
            </a:lvl1pPr>
            <a:lvl2pPr>
              <a:defRPr sz="1200"/>
            </a:lvl2pPr>
            <a:lvl3pPr>
              <a:defRPr sz="1200"/>
            </a:lvl3pPr>
            <a:lvl4pPr>
              <a:defRPr sz="1200"/>
            </a:lvl4pPr>
            <a:lvl5pPr>
              <a:defRPr sz="1200"/>
            </a:lvl5pPr>
          </a:lstStyle>
          <a:p>
            <a:pPr lvl="0"/>
            <a:r>
              <a:rPr lang="en-US" dirty="0" err="1"/>
              <a:t>İmaj</a:t>
            </a:r>
            <a:r>
              <a:rPr lang="en-US" dirty="0"/>
              <a:t> / </a:t>
            </a:r>
            <a:r>
              <a:rPr lang="en-US" dirty="0" err="1"/>
              <a:t>Çizim</a:t>
            </a:r>
            <a:r>
              <a:rPr lang="en-US" dirty="0"/>
              <a:t> / </a:t>
            </a:r>
            <a:r>
              <a:rPr lang="en-US" dirty="0" err="1"/>
              <a:t>Tablo</a:t>
            </a:r>
            <a:r>
              <a:rPr lang="en-US" dirty="0"/>
              <a:t> / </a:t>
            </a:r>
            <a:r>
              <a:rPr lang="en-US" dirty="0" err="1"/>
              <a:t>İllüstrasyon</a:t>
            </a:r>
            <a:r>
              <a:rPr lang="en-US" dirty="0"/>
              <a:t> </a:t>
            </a:r>
            <a:r>
              <a:rPr lang="en-US" dirty="0" err="1"/>
              <a:t>Kullanım</a:t>
            </a:r>
            <a:r>
              <a:rPr lang="en-US" dirty="0"/>
              <a:t> </a:t>
            </a:r>
            <a:r>
              <a:rPr lang="en-US" dirty="0" err="1"/>
              <a:t>Alanı</a:t>
            </a:r>
            <a:endParaRPr lang="en-US" dirty="0"/>
          </a:p>
        </p:txBody>
      </p:sp>
      <p:sp>
        <p:nvSpPr>
          <p:cNvPr id="40" name="Metin Yer Tutucusu 30">
            <a:extLst>
              <a:ext uri="{FF2B5EF4-FFF2-40B4-BE49-F238E27FC236}">
                <a16:creationId xmlns:a16="http://schemas.microsoft.com/office/drawing/2014/main" id="{F0EC2DC3-492D-7E4B-95B8-042F1E8E412F}"/>
              </a:ext>
            </a:extLst>
          </p:cNvPr>
          <p:cNvSpPr>
            <a:spLocks noGrp="1"/>
          </p:cNvSpPr>
          <p:nvPr>
            <p:ph type="body" sz="quarter" idx="11" hasCustomPrompt="1"/>
          </p:nvPr>
        </p:nvSpPr>
        <p:spPr>
          <a:xfrm>
            <a:off x="7357145" y="4261589"/>
            <a:ext cx="2913427" cy="209743"/>
          </a:xfrm>
        </p:spPr>
        <p:txBody>
          <a:bodyPr>
            <a:normAutofit/>
          </a:bodyPr>
          <a:lstStyle>
            <a:lvl1pPr marL="171450" indent="-171450">
              <a:buFont typeface="Arial" panose="020B0604020202020204" pitchFamily="34" charset="0"/>
              <a:buChar char="•"/>
              <a:defRPr sz="900" i="1"/>
            </a:lvl1pPr>
          </a:lstStyle>
          <a:p>
            <a:r>
              <a:rPr lang="tr-TR" dirty="0"/>
              <a:t>Metin</a:t>
            </a:r>
          </a:p>
        </p:txBody>
      </p:sp>
      <p:sp>
        <p:nvSpPr>
          <p:cNvPr id="41" name="Metin Yer Tutucusu 30">
            <a:extLst>
              <a:ext uri="{FF2B5EF4-FFF2-40B4-BE49-F238E27FC236}">
                <a16:creationId xmlns:a16="http://schemas.microsoft.com/office/drawing/2014/main" id="{B85B21FB-6C46-F843-872A-A6021E0C1CE4}"/>
              </a:ext>
            </a:extLst>
          </p:cNvPr>
          <p:cNvSpPr>
            <a:spLocks noGrp="1"/>
          </p:cNvSpPr>
          <p:nvPr>
            <p:ph type="body" sz="quarter" idx="12" hasCustomPrompt="1"/>
          </p:nvPr>
        </p:nvSpPr>
        <p:spPr>
          <a:xfrm>
            <a:off x="7357145" y="4764578"/>
            <a:ext cx="2913427" cy="209743"/>
          </a:xfrm>
        </p:spPr>
        <p:txBody>
          <a:bodyPr>
            <a:normAutofit/>
          </a:bodyPr>
          <a:lstStyle>
            <a:lvl1pPr marL="171450" indent="-171450">
              <a:buFont typeface="Arial" panose="020B0604020202020204" pitchFamily="34" charset="0"/>
              <a:buChar char="•"/>
              <a:defRPr sz="900" i="1"/>
            </a:lvl1pPr>
          </a:lstStyle>
          <a:p>
            <a:r>
              <a:rPr lang="tr-TR" dirty="0"/>
              <a:t>Metin</a:t>
            </a:r>
          </a:p>
        </p:txBody>
      </p:sp>
      <p:sp>
        <p:nvSpPr>
          <p:cNvPr id="42" name="Metin Yer Tutucusu 30">
            <a:extLst>
              <a:ext uri="{FF2B5EF4-FFF2-40B4-BE49-F238E27FC236}">
                <a16:creationId xmlns:a16="http://schemas.microsoft.com/office/drawing/2014/main" id="{C4075018-2C47-8347-89FD-F9222594C0CD}"/>
              </a:ext>
            </a:extLst>
          </p:cNvPr>
          <p:cNvSpPr>
            <a:spLocks noGrp="1"/>
          </p:cNvSpPr>
          <p:nvPr>
            <p:ph type="body" sz="quarter" idx="13" hasCustomPrompt="1"/>
          </p:nvPr>
        </p:nvSpPr>
        <p:spPr>
          <a:xfrm>
            <a:off x="7357145" y="5267208"/>
            <a:ext cx="2913427" cy="209743"/>
          </a:xfrm>
        </p:spPr>
        <p:txBody>
          <a:bodyPr>
            <a:normAutofit/>
          </a:bodyPr>
          <a:lstStyle>
            <a:lvl1pPr marL="171450" indent="-171450">
              <a:buFont typeface="Arial" panose="020B0604020202020204" pitchFamily="34" charset="0"/>
              <a:buChar char="•"/>
              <a:defRPr sz="900" i="1"/>
            </a:lvl1pPr>
          </a:lstStyle>
          <a:p>
            <a:r>
              <a:rPr lang="tr-TR" dirty="0"/>
              <a:t>Metin</a:t>
            </a:r>
          </a:p>
        </p:txBody>
      </p:sp>
      <p:pic>
        <p:nvPicPr>
          <p:cNvPr id="16" name="Bild 15"/>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spTree>
    <p:extLst>
      <p:ext uri="{BB962C8B-B14F-4D97-AF65-F5344CB8AC3E}">
        <p14:creationId xmlns:p14="http://schemas.microsoft.com/office/powerpoint/2010/main" val="1107314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pic>
        <p:nvPicPr>
          <p:cNvPr id="23" name="Resim 22">
            <a:extLst>
              <a:ext uri="{FF2B5EF4-FFF2-40B4-BE49-F238E27FC236}">
                <a16:creationId xmlns:a16="http://schemas.microsoft.com/office/drawing/2014/main" id="{4CDAAD15-34CD-E047-9218-BACFA0F6D539}"/>
              </a:ext>
            </a:extLst>
          </p:cNvPr>
          <p:cNvPicPr>
            <a:picLocks noChangeAspect="1"/>
          </p:cNvPicPr>
          <p:nvPr userDrawn="1"/>
        </p:nvPicPr>
        <p:blipFill>
          <a:blip r:embed="rId2"/>
          <a:stretch>
            <a:fillRect/>
          </a:stretch>
        </p:blipFill>
        <p:spPr>
          <a:xfrm>
            <a:off x="454870" y="864043"/>
            <a:ext cx="6299200" cy="3111500"/>
          </a:xfrm>
          <a:prstGeom prst="rect">
            <a:avLst/>
          </a:prstGeom>
        </p:spPr>
      </p:pic>
      <p:pic>
        <p:nvPicPr>
          <p:cNvPr id="14" name="Resim 13">
            <a:extLst>
              <a:ext uri="{FF2B5EF4-FFF2-40B4-BE49-F238E27FC236}">
                <a16:creationId xmlns:a16="http://schemas.microsoft.com/office/drawing/2014/main" id="{F97721C3-BAEE-C247-9139-8FF2F933858E}"/>
              </a:ext>
            </a:extLst>
          </p:cNvPr>
          <p:cNvPicPr>
            <a:picLocks noChangeAspect="1"/>
          </p:cNvPicPr>
          <p:nvPr userDrawn="1"/>
        </p:nvPicPr>
        <p:blipFill>
          <a:blip r:embed="rId3"/>
          <a:stretch>
            <a:fillRect/>
          </a:stretch>
        </p:blipFill>
        <p:spPr>
          <a:xfrm>
            <a:off x="454870" y="864043"/>
            <a:ext cx="6286500" cy="3111500"/>
          </a:xfrm>
          <a:prstGeom prst="rect">
            <a:avLst/>
          </a:prstGeom>
        </p:spPr>
      </p:pic>
      <p:sp>
        <p:nvSpPr>
          <p:cNvPr id="18" name="Title 1">
            <a:extLst>
              <a:ext uri="{FF2B5EF4-FFF2-40B4-BE49-F238E27FC236}">
                <a16:creationId xmlns:a16="http://schemas.microsoft.com/office/drawing/2014/main" id="{270ACF25-B2FE-1B41-9439-4ED92DC72B28}"/>
              </a:ext>
            </a:extLst>
          </p:cNvPr>
          <p:cNvSpPr>
            <a:spLocks noGrp="1"/>
          </p:cNvSpPr>
          <p:nvPr>
            <p:ph type="title" hasCustomPrompt="1"/>
          </p:nvPr>
        </p:nvSpPr>
        <p:spPr>
          <a:xfrm>
            <a:off x="1083556" y="1446588"/>
            <a:ext cx="2977159" cy="404205"/>
          </a:xfrm>
        </p:spPr>
        <p:txBody>
          <a:bodyPr>
            <a:normAutofit/>
          </a:bodyPr>
          <a:lstStyle>
            <a:lvl1pPr>
              <a:defRPr sz="2000" b="1" i="1">
                <a:solidFill>
                  <a:schemeClr val="bg1"/>
                </a:solidFill>
                <a:latin typeface="+mn-lt"/>
              </a:defRPr>
            </a:lvl1pPr>
          </a:lstStyle>
          <a:p>
            <a:r>
              <a:rPr lang="en-US" dirty="0"/>
              <a:t>ANA KONU</a:t>
            </a:r>
            <a:endParaRPr lang="tr-TR" dirty="0"/>
          </a:p>
        </p:txBody>
      </p:sp>
      <p:sp>
        <p:nvSpPr>
          <p:cNvPr id="20" name="Metin Yer Tutucusu 35">
            <a:extLst>
              <a:ext uri="{FF2B5EF4-FFF2-40B4-BE49-F238E27FC236}">
                <a16:creationId xmlns:a16="http://schemas.microsoft.com/office/drawing/2014/main" id="{82968F7D-5DD1-7045-B1FE-F2A32CA03F10}"/>
              </a:ext>
            </a:extLst>
          </p:cNvPr>
          <p:cNvSpPr>
            <a:spLocks noGrp="1"/>
          </p:cNvSpPr>
          <p:nvPr>
            <p:ph type="body" sz="quarter" idx="15" hasCustomPrompt="1"/>
          </p:nvPr>
        </p:nvSpPr>
        <p:spPr>
          <a:xfrm>
            <a:off x="1084153" y="2155970"/>
            <a:ext cx="2976562" cy="881527"/>
          </a:xfrm>
        </p:spPr>
        <p:txBody>
          <a:bodyPr>
            <a:noAutofit/>
          </a:bodyPr>
          <a:lstStyle>
            <a:lvl1pPr marL="0" indent="0">
              <a:buNone/>
              <a:defRPr sz="2000" i="1">
                <a:solidFill>
                  <a:schemeClr val="bg1"/>
                </a:solidFill>
              </a:defRPr>
            </a:lvl1pPr>
          </a:lstStyle>
          <a:p>
            <a:r>
              <a:rPr lang="tr-TR" dirty="0"/>
              <a:t>Konuya bağlı alt başlık</a:t>
            </a:r>
          </a:p>
        </p:txBody>
      </p:sp>
      <p:sp>
        <p:nvSpPr>
          <p:cNvPr id="21" name="Metin Yer Tutucusu 4">
            <a:extLst>
              <a:ext uri="{FF2B5EF4-FFF2-40B4-BE49-F238E27FC236}">
                <a16:creationId xmlns:a16="http://schemas.microsoft.com/office/drawing/2014/main" id="{07DC51C6-A61E-F744-ACAB-15EFD5C09568}"/>
              </a:ext>
            </a:extLst>
          </p:cNvPr>
          <p:cNvSpPr>
            <a:spLocks noGrp="1"/>
          </p:cNvSpPr>
          <p:nvPr>
            <p:ph type="body" sz="quarter" idx="16" hasCustomPrompt="1"/>
          </p:nvPr>
        </p:nvSpPr>
        <p:spPr>
          <a:xfrm>
            <a:off x="454870" y="639632"/>
            <a:ext cx="1147687" cy="212726"/>
          </a:xfrm>
        </p:spPr>
        <p:txBody>
          <a:bodyPr>
            <a:noAutofit/>
          </a:bodyPr>
          <a:lstStyle>
            <a:lvl1pPr marL="0" indent="0">
              <a:buNone/>
              <a:defRPr sz="900" b="1" i="1">
                <a:solidFill>
                  <a:srgbClr val="88898B"/>
                </a:solidFill>
              </a:defRPr>
            </a:lvl1pPr>
          </a:lstStyle>
          <a:p>
            <a:r>
              <a:rPr lang="tr-TR" dirty="0"/>
              <a:t>UNCLASSIFIED</a:t>
            </a:r>
          </a:p>
        </p:txBody>
      </p:sp>
      <p:pic>
        <p:nvPicPr>
          <p:cNvPr id="28" name="Resim 27">
            <a:extLst>
              <a:ext uri="{FF2B5EF4-FFF2-40B4-BE49-F238E27FC236}">
                <a16:creationId xmlns:a16="http://schemas.microsoft.com/office/drawing/2014/main" id="{87CC6727-E694-674A-87F3-B2F714F906D5}"/>
              </a:ext>
            </a:extLst>
          </p:cNvPr>
          <p:cNvPicPr>
            <a:picLocks noChangeAspect="1"/>
          </p:cNvPicPr>
          <p:nvPr userDrawn="1"/>
        </p:nvPicPr>
        <p:blipFill>
          <a:blip r:embed="rId4"/>
          <a:stretch>
            <a:fillRect/>
          </a:stretch>
        </p:blipFill>
        <p:spPr>
          <a:xfrm>
            <a:off x="11021852" y="5930201"/>
            <a:ext cx="584200" cy="635000"/>
          </a:xfrm>
          <a:prstGeom prst="rect">
            <a:avLst/>
          </a:prstGeom>
        </p:spPr>
      </p:pic>
      <p:sp>
        <p:nvSpPr>
          <p:cNvPr id="29" name="Metin Yer Tutucusu 10">
            <a:extLst>
              <a:ext uri="{FF2B5EF4-FFF2-40B4-BE49-F238E27FC236}">
                <a16:creationId xmlns:a16="http://schemas.microsoft.com/office/drawing/2014/main" id="{001BEDB0-C6EE-DA44-80DE-058F3A1FB9B5}"/>
              </a:ext>
            </a:extLst>
          </p:cNvPr>
          <p:cNvSpPr>
            <a:spLocks noGrp="1"/>
          </p:cNvSpPr>
          <p:nvPr>
            <p:ph type="body" sz="quarter" idx="17" hasCustomPrompt="1"/>
          </p:nvPr>
        </p:nvSpPr>
        <p:spPr>
          <a:xfrm>
            <a:off x="11021852" y="6047596"/>
            <a:ext cx="584200" cy="400210"/>
          </a:xfrm>
        </p:spPr>
        <p:txBody>
          <a:bodyPr anchor="ctr">
            <a:normAutofit/>
          </a:bodyPr>
          <a:lstStyle>
            <a:lvl1pPr marL="0" indent="0">
              <a:buNone/>
              <a:defRPr sz="2000" b="0" i="1">
                <a:solidFill>
                  <a:srgbClr val="88898B"/>
                </a:solidFill>
                <a:latin typeface="Calibri Light" panose="020F0302020204030204" pitchFamily="34" charset="0"/>
                <a:cs typeface="Calibri Light" panose="020F0302020204030204" pitchFamily="34" charset="0"/>
              </a:defRPr>
            </a:lvl1pPr>
          </a:lstStyle>
          <a:p>
            <a:r>
              <a:rPr lang="tr-TR" dirty="0"/>
              <a:t>001</a:t>
            </a:r>
          </a:p>
        </p:txBody>
      </p:sp>
      <p:pic>
        <p:nvPicPr>
          <p:cNvPr id="10" name="Bild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9823304" y="224675"/>
            <a:ext cx="2047467" cy="800935"/>
          </a:xfrm>
          <a:prstGeom prst="rect">
            <a:avLst/>
          </a:prstGeom>
        </p:spPr>
      </p:pic>
    </p:spTree>
    <p:extLst>
      <p:ext uri="{BB962C8B-B14F-4D97-AF65-F5344CB8AC3E}">
        <p14:creationId xmlns:p14="http://schemas.microsoft.com/office/powerpoint/2010/main" val="21099116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Resim 6">
            <a:extLst>
              <a:ext uri="{FF2B5EF4-FFF2-40B4-BE49-F238E27FC236}">
                <a16:creationId xmlns:a16="http://schemas.microsoft.com/office/drawing/2014/main" id="{63F885B1-BD58-8E45-A317-56E6D419AD46}"/>
              </a:ext>
            </a:extLst>
          </p:cNvPr>
          <p:cNvPicPr>
            <a:picLocks noChangeAspect="1"/>
          </p:cNvPicPr>
          <p:nvPr userDrawn="1"/>
        </p:nvPicPr>
        <p:blipFill>
          <a:blip r:embed="rId18"/>
          <a:stretch>
            <a:fillRect/>
          </a:stretch>
        </p:blipFill>
        <p:spPr>
          <a:xfrm>
            <a:off x="0" y="0"/>
            <a:ext cx="12192000" cy="6858000"/>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tr-T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FBB5E-13AA-4BD6-B574-D5CFBCA7FBA5}" type="datetimeFigureOut">
              <a:rPr lang="tr-TR" smtClean="0"/>
              <a:t>16.07.2024</a:t>
            </a:fld>
            <a:endParaRPr lang="tr-T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F0E179-9C85-46D4-94DA-C9F0A1B7BA59}" type="slidenum">
              <a:rPr lang="tr-TR" smtClean="0"/>
              <a:t>‹#›</a:t>
            </a:fld>
            <a:endParaRPr lang="tr-TR"/>
          </a:p>
        </p:txBody>
      </p:sp>
    </p:spTree>
    <p:extLst>
      <p:ext uri="{BB962C8B-B14F-4D97-AF65-F5344CB8AC3E}">
        <p14:creationId xmlns:p14="http://schemas.microsoft.com/office/powerpoint/2010/main" val="196941266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1" r:id="rId3"/>
    <p:sldLayoutId id="2147483664" r:id="rId4"/>
    <p:sldLayoutId id="2147483678" r:id="rId5"/>
    <p:sldLayoutId id="2147483677"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6"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2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themeOverride" Target="../theme/themeOverride1.xml"/></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32.png"/><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19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Metin Yer Tutucusu 12">
            <a:extLst>
              <a:ext uri="{FF2B5EF4-FFF2-40B4-BE49-F238E27FC236}">
                <a16:creationId xmlns:a16="http://schemas.microsoft.com/office/drawing/2014/main" id="{D3CB1F5C-730F-BF43-922E-34199B198ABD}"/>
              </a:ext>
            </a:extLst>
          </p:cNvPr>
          <p:cNvSpPr>
            <a:spLocks noGrp="1"/>
          </p:cNvSpPr>
          <p:nvPr>
            <p:ph type="body" sz="quarter" idx="10"/>
          </p:nvPr>
        </p:nvSpPr>
        <p:spPr/>
        <p:txBody>
          <a:bodyPr/>
          <a:lstStyle/>
          <a:p>
            <a:r>
              <a:rPr lang="tr-TR" dirty="0"/>
              <a:t>Teşekkürler.</a:t>
            </a:r>
          </a:p>
        </p:txBody>
      </p:sp>
    </p:spTree>
    <p:extLst>
      <p:ext uri="{BB962C8B-B14F-4D97-AF65-F5344CB8AC3E}">
        <p14:creationId xmlns:p14="http://schemas.microsoft.com/office/powerpoint/2010/main" val="4215801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Yer Tutucusu 1">
            <a:extLst>
              <a:ext uri="{FF2B5EF4-FFF2-40B4-BE49-F238E27FC236}">
                <a16:creationId xmlns:a16="http://schemas.microsoft.com/office/drawing/2014/main" id="{62B3D579-03EF-134C-99D3-EEFBF25B3E70}"/>
              </a:ext>
            </a:extLst>
          </p:cNvPr>
          <p:cNvSpPr>
            <a:spLocks noGrp="1"/>
          </p:cNvSpPr>
          <p:nvPr>
            <p:ph type="body" sz="quarter" idx="10"/>
          </p:nvPr>
        </p:nvSpPr>
        <p:spPr>
          <a:xfrm>
            <a:off x="887421" y="543828"/>
            <a:ext cx="3548392" cy="785594"/>
          </a:xfrm>
        </p:spPr>
        <p:txBody>
          <a:bodyPr>
            <a:normAutofit fontScale="77500" lnSpcReduction="20000"/>
          </a:bodyPr>
          <a:lstStyle/>
          <a:p>
            <a:r>
              <a:rPr lang="tr-TR" dirty="0"/>
              <a:t>OTOMATİK ARAZİ ÇARPIŞMA ÖNLEME SİSTEMİ ALGORİTMASI TASARIMI</a:t>
            </a:r>
          </a:p>
        </p:txBody>
      </p:sp>
      <p:sp>
        <p:nvSpPr>
          <p:cNvPr id="3" name="Metin Yer Tutucusu 2">
            <a:extLst>
              <a:ext uri="{FF2B5EF4-FFF2-40B4-BE49-F238E27FC236}">
                <a16:creationId xmlns:a16="http://schemas.microsoft.com/office/drawing/2014/main" id="{D6415842-817D-4641-A14F-608051CA0417}"/>
              </a:ext>
            </a:extLst>
          </p:cNvPr>
          <p:cNvSpPr>
            <a:spLocks noGrp="1"/>
          </p:cNvSpPr>
          <p:nvPr>
            <p:ph type="body" sz="quarter" idx="11"/>
          </p:nvPr>
        </p:nvSpPr>
        <p:spPr>
          <a:xfrm>
            <a:off x="887421" y="1460206"/>
            <a:ext cx="2517260" cy="496510"/>
          </a:xfrm>
        </p:spPr>
        <p:txBody>
          <a:bodyPr/>
          <a:lstStyle/>
          <a:p>
            <a:r>
              <a:rPr lang="tr-TR" dirty="0"/>
              <a:t>Hilal TÜRKYILMAZ</a:t>
            </a:r>
          </a:p>
          <a:p>
            <a:endParaRPr lang="tr-TR" dirty="0"/>
          </a:p>
        </p:txBody>
      </p:sp>
      <p:sp>
        <p:nvSpPr>
          <p:cNvPr id="4" name="Metin Yer Tutucusu 3">
            <a:extLst>
              <a:ext uri="{FF2B5EF4-FFF2-40B4-BE49-F238E27FC236}">
                <a16:creationId xmlns:a16="http://schemas.microsoft.com/office/drawing/2014/main" id="{4BCC9111-5C6B-7B4B-9068-077121430504}"/>
              </a:ext>
            </a:extLst>
          </p:cNvPr>
          <p:cNvSpPr>
            <a:spLocks noGrp="1"/>
          </p:cNvSpPr>
          <p:nvPr>
            <p:ph type="body" sz="quarter" idx="12"/>
          </p:nvPr>
        </p:nvSpPr>
        <p:spPr>
          <a:xfrm>
            <a:off x="887421" y="2103616"/>
            <a:ext cx="1669651" cy="253225"/>
          </a:xfrm>
        </p:spPr>
        <p:txBody>
          <a:bodyPr>
            <a:normAutofit fontScale="92500" lnSpcReduction="20000"/>
          </a:bodyPr>
          <a:lstStyle/>
          <a:p>
            <a:r>
              <a:rPr lang="tr-TR" dirty="0"/>
              <a:t>23.06.2024</a:t>
            </a:r>
          </a:p>
        </p:txBody>
      </p:sp>
      <p:sp>
        <p:nvSpPr>
          <p:cNvPr id="5" name="Metin Yer Tutucusu 4">
            <a:extLst>
              <a:ext uri="{FF2B5EF4-FFF2-40B4-BE49-F238E27FC236}">
                <a16:creationId xmlns:a16="http://schemas.microsoft.com/office/drawing/2014/main" id="{E518AB15-CD4B-DE49-A7E4-AFF4655844EF}"/>
              </a:ext>
            </a:extLst>
          </p:cNvPr>
          <p:cNvSpPr>
            <a:spLocks noGrp="1"/>
          </p:cNvSpPr>
          <p:nvPr>
            <p:ph type="body" sz="quarter" idx="13"/>
          </p:nvPr>
        </p:nvSpPr>
        <p:spPr>
          <a:xfrm>
            <a:off x="878995" y="2506596"/>
            <a:ext cx="1669651" cy="261771"/>
          </a:xfrm>
        </p:spPr>
        <p:txBody>
          <a:bodyPr/>
          <a:lstStyle/>
          <a:p>
            <a:r>
              <a:rPr lang="tr-TR" dirty="0"/>
              <a:t>Zonguldak, TÜRKİYE</a:t>
            </a:r>
          </a:p>
        </p:txBody>
      </p:sp>
      <p:sp>
        <p:nvSpPr>
          <p:cNvPr id="6" name="Metin Yer Tutucusu 5">
            <a:extLst>
              <a:ext uri="{FF2B5EF4-FFF2-40B4-BE49-F238E27FC236}">
                <a16:creationId xmlns:a16="http://schemas.microsoft.com/office/drawing/2014/main" id="{342EFFC5-6257-3B42-B948-56C4EAA34779}"/>
              </a:ext>
            </a:extLst>
          </p:cNvPr>
          <p:cNvSpPr>
            <a:spLocks noGrp="1"/>
          </p:cNvSpPr>
          <p:nvPr>
            <p:ph type="body" sz="quarter" idx="14"/>
          </p:nvPr>
        </p:nvSpPr>
        <p:spPr/>
        <p:txBody>
          <a:bodyPr/>
          <a:lstStyle/>
          <a:p>
            <a:pPr algn="ctr"/>
            <a:r>
              <a:rPr lang="tr-TR" dirty="0"/>
              <a:t>1</a:t>
            </a:r>
          </a:p>
        </p:txBody>
      </p:sp>
    </p:spTree>
    <p:extLst>
      <p:ext uri="{BB962C8B-B14F-4D97-AF65-F5344CB8AC3E}">
        <p14:creationId xmlns:p14="http://schemas.microsoft.com/office/powerpoint/2010/main" val="2654179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 Placeholder 5"/>
          <p:cNvSpPr>
            <a:spLocks noGrp="1"/>
          </p:cNvSpPr>
          <p:nvPr>
            <p:ph type="body" sz="quarter" idx="14"/>
          </p:nvPr>
        </p:nvSpPr>
        <p:spPr>
          <a:xfrm>
            <a:off x="10869836" y="5896911"/>
            <a:ext cx="905573" cy="720725"/>
          </a:xfrm>
        </p:spPr>
        <p:txBody>
          <a:bodyPr/>
          <a:lstStyle/>
          <a:p>
            <a:pPr algn="ctr"/>
            <a:r>
              <a:rPr lang="tr-TR" b="0" dirty="0"/>
              <a:t>2</a:t>
            </a:r>
            <a:endParaRPr lang="en-US" b="0" dirty="0"/>
          </a:p>
        </p:txBody>
      </p:sp>
      <p:graphicFrame>
        <p:nvGraphicFramePr>
          <p:cNvPr id="10" name="Table 9"/>
          <p:cNvGraphicFramePr>
            <a:graphicFrameLocks noGrp="1"/>
          </p:cNvGraphicFramePr>
          <p:nvPr>
            <p:extLst>
              <p:ext uri="{D42A27DB-BD31-4B8C-83A1-F6EECF244321}">
                <p14:modId xmlns:p14="http://schemas.microsoft.com/office/powerpoint/2010/main" val="2275695201"/>
              </p:ext>
            </p:extLst>
          </p:nvPr>
        </p:nvGraphicFramePr>
        <p:xfrm>
          <a:off x="479689" y="1741251"/>
          <a:ext cx="11124708" cy="4075888"/>
        </p:xfrm>
        <a:graphic>
          <a:graphicData uri="http://schemas.openxmlformats.org/drawingml/2006/table">
            <a:tbl>
              <a:tblPr/>
              <a:tblGrid>
                <a:gridCol w="3708236">
                  <a:extLst>
                    <a:ext uri="{9D8B030D-6E8A-4147-A177-3AD203B41FA5}">
                      <a16:colId xmlns:a16="http://schemas.microsoft.com/office/drawing/2014/main" val="1435513367"/>
                    </a:ext>
                  </a:extLst>
                </a:gridCol>
                <a:gridCol w="3708236">
                  <a:extLst>
                    <a:ext uri="{9D8B030D-6E8A-4147-A177-3AD203B41FA5}">
                      <a16:colId xmlns:a16="http://schemas.microsoft.com/office/drawing/2014/main" val="3721963369"/>
                    </a:ext>
                  </a:extLst>
                </a:gridCol>
                <a:gridCol w="3708236">
                  <a:extLst>
                    <a:ext uri="{9D8B030D-6E8A-4147-A177-3AD203B41FA5}">
                      <a16:colId xmlns:a16="http://schemas.microsoft.com/office/drawing/2014/main" val="3108049840"/>
                    </a:ext>
                  </a:extLst>
                </a:gridCol>
              </a:tblGrid>
              <a:tr h="4075888">
                <a:tc>
                  <a:txBody>
                    <a:bodyPr/>
                    <a:lstStyle/>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 </a:t>
                      </a:r>
                      <a:endParaRPr lang="tr-TR" sz="1600" b="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b="1" dirty="0" err="1">
                          <a:effectLst/>
                          <a:latin typeface="Arial" panose="020B0604020202020204" pitchFamily="34" charset="0"/>
                          <a:ea typeface="Times New Roman" panose="02020603050405020304" pitchFamily="18" charset="0"/>
                          <a:cs typeface="Arial" panose="020B0604020202020204" pitchFamily="34" charset="0"/>
                        </a:rPr>
                        <a:t>Öğrenci</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Hilal Türkyılmaz</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İstanbul </a:t>
                      </a:r>
                      <a:r>
                        <a:rPr lang="en-US" sz="1600" dirty="0" err="1">
                          <a:effectLst/>
                          <a:latin typeface="Arial" panose="020B0604020202020204" pitchFamily="34" charset="0"/>
                          <a:ea typeface="Times New Roman" panose="02020603050405020304" pitchFamily="18" charset="0"/>
                          <a:cs typeface="Arial" panose="020B0604020202020204" pitchFamily="34" charset="0"/>
                        </a:rPr>
                        <a:t>Medipol</a:t>
                      </a:r>
                      <a:r>
                        <a:rPr lang="en-US" sz="1600" dirty="0">
                          <a:effectLst/>
                          <a:latin typeface="Arial" panose="020B0604020202020204" pitchFamily="34" charset="0"/>
                          <a:ea typeface="Times New Roman" panose="02020603050405020304" pitchFamily="18" charset="0"/>
                          <a:cs typeface="Arial" panose="020B0604020202020204" pitchFamily="34" charset="0"/>
                        </a:rPr>
                        <a:t> </a:t>
                      </a:r>
                      <a:r>
                        <a:rPr lang="en-US" sz="1600" dirty="0" err="1">
                          <a:effectLst/>
                          <a:latin typeface="Arial" panose="020B0604020202020204" pitchFamily="34" charset="0"/>
                          <a:ea typeface="Times New Roman" panose="02020603050405020304" pitchFamily="18" charset="0"/>
                          <a:cs typeface="Arial" panose="020B0604020202020204" pitchFamily="34" charset="0"/>
                        </a:rPr>
                        <a:t>Üniversitesi</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Management Information Systems</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İstanbul, Türkiye</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hilalturkyilmaz@hotmail.com</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lnL w="3175" cmpd="sng">
                      <a:solidFill>
                        <a:schemeClr val="tx1"/>
                      </a:solidFill>
                      <a:prstDash val="solid"/>
                    </a:lnL>
                    <a:lnR w="3175" cap="flat" cmpd="sng" algn="ctr">
                      <a:solidFill>
                        <a:schemeClr val="tx1"/>
                      </a:solidFill>
                      <a:prstDash val="solid"/>
                      <a:round/>
                      <a:headEnd type="none" w="med" len="med"/>
                      <a:tailEnd type="none" w="med" len="med"/>
                    </a:lnR>
                    <a:lnT w="3175" cmpd="sng">
                      <a:solidFill>
                        <a:schemeClr val="tx1"/>
                      </a:solidFill>
                      <a:prstDash val="solid"/>
                    </a:lnT>
                    <a:lnB w="3175" cmpd="sng">
                      <a:solidFill>
                        <a:schemeClr val="tx1"/>
                      </a:solidFill>
                      <a:prstDash val="solid"/>
                    </a:lnB>
                  </a:tcPr>
                </a:tc>
                <a:tc>
                  <a:txBody>
                    <a:bodyPr/>
                    <a:lstStyle/>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 </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b="1" dirty="0" err="1">
                          <a:effectLst/>
                          <a:latin typeface="Arial" panose="020B0604020202020204" pitchFamily="34" charset="0"/>
                          <a:ea typeface="Times New Roman" panose="02020603050405020304" pitchFamily="18" charset="0"/>
                          <a:cs typeface="Arial" panose="020B0604020202020204" pitchFamily="34" charset="0"/>
                        </a:rPr>
                        <a:t>Akademik</a:t>
                      </a:r>
                      <a:r>
                        <a:rPr lang="en-US" sz="1600" b="1" dirty="0">
                          <a:effectLst/>
                          <a:latin typeface="Arial" panose="020B0604020202020204" pitchFamily="34" charset="0"/>
                          <a:ea typeface="Times New Roman" panose="02020603050405020304" pitchFamily="18" charset="0"/>
                          <a:cs typeface="Arial" panose="020B0604020202020204" pitchFamily="34" charset="0"/>
                        </a:rPr>
                        <a:t> </a:t>
                      </a:r>
                      <a:r>
                        <a:rPr lang="en-US" sz="1600" b="1" dirty="0" err="1">
                          <a:effectLst/>
                          <a:latin typeface="Arial" panose="020B0604020202020204" pitchFamily="34" charset="0"/>
                          <a:ea typeface="Times New Roman" panose="02020603050405020304" pitchFamily="18" charset="0"/>
                          <a:cs typeface="Arial" panose="020B0604020202020204" pitchFamily="34" charset="0"/>
                        </a:rPr>
                        <a:t>Danışman</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Nada A. </a:t>
                      </a:r>
                      <a:r>
                        <a:rPr lang="en-US" sz="1600" dirty="0" err="1">
                          <a:effectLst/>
                          <a:latin typeface="Arial" panose="020B0604020202020204" pitchFamily="34" charset="0"/>
                          <a:ea typeface="Times New Roman" panose="02020603050405020304" pitchFamily="18" charset="0"/>
                          <a:cs typeface="Arial" panose="020B0604020202020204" pitchFamily="34" charset="0"/>
                        </a:rPr>
                        <a:t>Misk</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İstanbul </a:t>
                      </a:r>
                      <a:r>
                        <a:rPr lang="en-US" sz="1600" dirty="0" err="1">
                          <a:effectLst/>
                          <a:latin typeface="Arial" panose="020B0604020202020204" pitchFamily="34" charset="0"/>
                          <a:ea typeface="Times New Roman" panose="02020603050405020304" pitchFamily="18" charset="0"/>
                          <a:cs typeface="Arial" panose="020B0604020202020204" pitchFamily="34" charset="0"/>
                        </a:rPr>
                        <a:t>Medipol</a:t>
                      </a:r>
                      <a:r>
                        <a:rPr lang="en-US" sz="1600" dirty="0">
                          <a:effectLst/>
                          <a:latin typeface="Arial" panose="020B0604020202020204" pitchFamily="34" charset="0"/>
                          <a:ea typeface="Times New Roman" panose="02020603050405020304" pitchFamily="18" charset="0"/>
                          <a:cs typeface="Arial" panose="020B0604020202020204" pitchFamily="34" charset="0"/>
                        </a:rPr>
                        <a:t> </a:t>
                      </a:r>
                      <a:r>
                        <a:rPr lang="en-US" sz="1600" dirty="0" err="1">
                          <a:effectLst/>
                          <a:latin typeface="Arial" panose="020B0604020202020204" pitchFamily="34" charset="0"/>
                          <a:ea typeface="Times New Roman" panose="02020603050405020304" pitchFamily="18" charset="0"/>
                          <a:cs typeface="Arial" panose="020B0604020202020204" pitchFamily="34" charset="0"/>
                        </a:rPr>
                        <a:t>Üniversitesi</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İstanbul, Türkiye</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nada.misk@medipol.edu.tr</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lnL w="3175" cmpd="sng">
                      <a:solidFill>
                        <a:schemeClr val="tx1"/>
                      </a:solidFill>
                      <a:prstDash val="solid"/>
                    </a:lnL>
                    <a:lnR w="3175" cap="flat" cmpd="sng" algn="ctr">
                      <a:solidFill>
                        <a:schemeClr val="tx1"/>
                      </a:solidFill>
                      <a:prstDash val="solid"/>
                      <a:round/>
                      <a:headEnd type="none" w="med" len="med"/>
                      <a:tailEnd type="none" w="med" len="med"/>
                    </a:lnR>
                    <a:lnT w="3175" cmpd="sng">
                      <a:solidFill>
                        <a:schemeClr val="tx1"/>
                      </a:solidFill>
                      <a:prstDash val="solid"/>
                    </a:lnT>
                    <a:lnB w="3175" cmpd="sng">
                      <a:solidFill>
                        <a:schemeClr val="tx1"/>
                      </a:solidFill>
                      <a:prstDash val="solid"/>
                    </a:lnB>
                  </a:tcPr>
                </a:tc>
                <a:tc>
                  <a:txBody>
                    <a:bodyPr/>
                    <a:lstStyle/>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 </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b="1" dirty="0">
                          <a:effectLst/>
                          <a:latin typeface="Arial" panose="020B0604020202020204" pitchFamily="34" charset="0"/>
                          <a:ea typeface="Times New Roman" panose="02020603050405020304" pitchFamily="18" charset="0"/>
                          <a:cs typeface="Arial" panose="020B0604020202020204" pitchFamily="34" charset="0"/>
                        </a:rPr>
                        <a:t>Sanayi </a:t>
                      </a:r>
                      <a:r>
                        <a:rPr lang="en-US" sz="1600" b="1" dirty="0" err="1">
                          <a:effectLst/>
                          <a:latin typeface="Arial" panose="020B0604020202020204" pitchFamily="34" charset="0"/>
                          <a:ea typeface="Times New Roman" panose="02020603050405020304" pitchFamily="18" charset="0"/>
                          <a:cs typeface="Arial" panose="020B0604020202020204" pitchFamily="34" charset="0"/>
                        </a:rPr>
                        <a:t>Danışmanı</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err="1">
                          <a:effectLst/>
                          <a:latin typeface="Arial" panose="020B0604020202020204" pitchFamily="34" charset="0"/>
                          <a:ea typeface="Times New Roman" panose="02020603050405020304" pitchFamily="18" charset="0"/>
                          <a:cs typeface="Arial" panose="020B0604020202020204" pitchFamily="34" charset="0"/>
                        </a:rPr>
                        <a:t>Doğukan</a:t>
                      </a:r>
                      <a:r>
                        <a:rPr lang="en-US" sz="1600" dirty="0">
                          <a:effectLst/>
                          <a:latin typeface="Arial" panose="020B0604020202020204" pitchFamily="34" charset="0"/>
                          <a:ea typeface="Times New Roman" panose="02020603050405020304" pitchFamily="18" charset="0"/>
                          <a:cs typeface="Arial" panose="020B0604020202020204" pitchFamily="34" charset="0"/>
                        </a:rPr>
                        <a:t> Aygün</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TUSAŞ – </a:t>
                      </a:r>
                      <a:r>
                        <a:rPr lang="en-US" sz="1600" dirty="0" err="1">
                          <a:effectLst/>
                          <a:latin typeface="Arial" panose="020B0604020202020204" pitchFamily="34" charset="0"/>
                          <a:ea typeface="Times New Roman" panose="02020603050405020304" pitchFamily="18" charset="0"/>
                          <a:cs typeface="Arial" panose="020B0604020202020204" pitchFamily="34" charset="0"/>
                        </a:rPr>
                        <a:t>Türk</a:t>
                      </a:r>
                      <a:r>
                        <a:rPr lang="en-US" sz="1600" dirty="0">
                          <a:effectLst/>
                          <a:latin typeface="Arial" panose="020B0604020202020204" pitchFamily="34" charset="0"/>
                          <a:ea typeface="Times New Roman" panose="02020603050405020304" pitchFamily="18" charset="0"/>
                          <a:cs typeface="Arial" panose="020B0604020202020204" pitchFamily="34" charset="0"/>
                        </a:rPr>
                        <a:t> </a:t>
                      </a:r>
                      <a:r>
                        <a:rPr lang="en-US" sz="1600" dirty="0" err="1">
                          <a:effectLst/>
                          <a:latin typeface="Arial" panose="020B0604020202020204" pitchFamily="34" charset="0"/>
                          <a:ea typeface="Times New Roman" panose="02020603050405020304" pitchFamily="18" charset="0"/>
                          <a:cs typeface="Arial" panose="020B0604020202020204" pitchFamily="34" charset="0"/>
                        </a:rPr>
                        <a:t>Havacılık</a:t>
                      </a:r>
                      <a:r>
                        <a:rPr lang="en-US" sz="1600" dirty="0">
                          <a:effectLst/>
                          <a:latin typeface="Arial" panose="020B0604020202020204" pitchFamily="34" charset="0"/>
                          <a:ea typeface="Times New Roman" panose="02020603050405020304" pitchFamily="18" charset="0"/>
                          <a:cs typeface="Arial" panose="020B0604020202020204" pitchFamily="34" charset="0"/>
                        </a:rPr>
                        <a:t> </a:t>
                      </a:r>
                      <a:r>
                        <a:rPr lang="en-US" sz="1600" dirty="0" err="1">
                          <a:effectLst/>
                          <a:latin typeface="Arial" panose="020B0604020202020204" pitchFamily="34" charset="0"/>
                          <a:ea typeface="Times New Roman" panose="02020603050405020304" pitchFamily="18" charset="0"/>
                          <a:cs typeface="Arial" panose="020B0604020202020204" pitchFamily="34" charset="0"/>
                        </a:rPr>
                        <a:t>ve</a:t>
                      </a:r>
                      <a:r>
                        <a:rPr lang="en-US" sz="1600" dirty="0">
                          <a:effectLst/>
                          <a:latin typeface="Arial" panose="020B0604020202020204" pitchFamily="34" charset="0"/>
                          <a:ea typeface="Times New Roman" panose="02020603050405020304" pitchFamily="18" charset="0"/>
                          <a:cs typeface="Arial" panose="020B0604020202020204" pitchFamily="34" charset="0"/>
                        </a:rPr>
                        <a:t> </a:t>
                      </a:r>
                      <a:r>
                        <a:rPr lang="en-US" sz="1600" dirty="0" err="1">
                          <a:effectLst/>
                          <a:latin typeface="Arial" panose="020B0604020202020204" pitchFamily="34" charset="0"/>
                          <a:ea typeface="Times New Roman" panose="02020603050405020304" pitchFamily="18" charset="0"/>
                          <a:cs typeface="Arial" panose="020B0604020202020204" pitchFamily="34" charset="0"/>
                        </a:rPr>
                        <a:t>Uzay</a:t>
                      </a:r>
                      <a:r>
                        <a:rPr lang="en-US" sz="1600" dirty="0">
                          <a:effectLst/>
                          <a:latin typeface="Arial" panose="020B0604020202020204" pitchFamily="34" charset="0"/>
                          <a:ea typeface="Times New Roman" panose="02020603050405020304" pitchFamily="18" charset="0"/>
                          <a:cs typeface="Arial" panose="020B0604020202020204" pitchFamily="34" charset="0"/>
                        </a:rPr>
                        <a:t> </a:t>
                      </a:r>
                      <a:r>
                        <a:rPr lang="en-US" sz="1600" dirty="0" err="1">
                          <a:effectLst/>
                          <a:latin typeface="Arial" panose="020B0604020202020204" pitchFamily="34" charset="0"/>
                          <a:ea typeface="Times New Roman" panose="02020603050405020304" pitchFamily="18" charset="0"/>
                          <a:cs typeface="Arial" panose="020B0604020202020204" pitchFamily="34" charset="0"/>
                        </a:rPr>
                        <a:t>Sanayii</a:t>
                      </a:r>
                      <a:r>
                        <a:rPr lang="en-US" sz="1600" dirty="0">
                          <a:effectLst/>
                          <a:latin typeface="Arial" panose="020B0604020202020204" pitchFamily="34" charset="0"/>
                          <a:ea typeface="Times New Roman" panose="02020603050405020304" pitchFamily="18" charset="0"/>
                          <a:cs typeface="Arial" panose="020B0604020202020204" pitchFamily="34" charset="0"/>
                        </a:rPr>
                        <a:t> A.Ş.</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en-US" sz="1600" dirty="0">
                          <a:effectLst/>
                          <a:latin typeface="Arial" panose="020B0604020202020204" pitchFamily="34" charset="0"/>
                          <a:ea typeface="Times New Roman" panose="02020603050405020304" pitchFamily="18" charset="0"/>
                          <a:cs typeface="Arial" panose="020B0604020202020204" pitchFamily="34" charset="0"/>
                        </a:rPr>
                        <a:t>Ankara, Türkiye</a:t>
                      </a:r>
                      <a:endParaRPr lang="tr-TR" sz="1600" dirty="0">
                        <a:effectLst/>
                        <a:latin typeface="Arial" panose="020B0604020202020204" pitchFamily="34" charset="0"/>
                        <a:ea typeface="Times New Roman" panose="02020603050405020304" pitchFamily="18" charset="0"/>
                        <a:cs typeface="Arial" panose="020B0604020202020204" pitchFamily="34" charset="0"/>
                      </a:endParaRPr>
                    </a:p>
                    <a:p>
                      <a:pPr indent="136525" algn="ctr">
                        <a:spcBef>
                          <a:spcPts val="1800"/>
                        </a:spcBef>
                        <a:spcAft>
                          <a:spcPts val="200"/>
                        </a:spcAft>
                      </a:pPr>
                      <a:r>
                        <a:rPr lang="tr-TR" sz="1600" dirty="0">
                          <a:effectLst/>
                          <a:latin typeface="Arial" panose="020B0604020202020204" pitchFamily="34" charset="0"/>
                          <a:ea typeface="Times New Roman" panose="02020603050405020304" pitchFamily="18" charset="0"/>
                          <a:cs typeface="Arial" panose="020B0604020202020204" pitchFamily="34" charset="0"/>
                        </a:rPr>
                        <a:t>dogukan.aygun@tai.com.tr</a:t>
                      </a:r>
                    </a:p>
                  </a:txBody>
                  <a:tcPr marL="68580" marR="68580" marT="0" marB="0">
                    <a:lnL w="3175" cmpd="sng">
                      <a:solidFill>
                        <a:schemeClr val="tx1"/>
                      </a:solidFill>
                      <a:prstDash val="solid"/>
                    </a:lnL>
                    <a:lnR w="3175" cmpd="sng">
                      <a:solidFill>
                        <a:schemeClr val="tx1"/>
                      </a:solidFill>
                      <a:prstDash val="solid"/>
                    </a:lnR>
                    <a:lnT w="3175" cmpd="sng">
                      <a:solidFill>
                        <a:schemeClr val="tx1"/>
                      </a:solidFill>
                      <a:prstDash val="solid"/>
                    </a:lnT>
                    <a:lnB w="3175" cmpd="sng">
                      <a:solidFill>
                        <a:schemeClr val="tx1"/>
                      </a:solidFill>
                      <a:prstDash val="solid"/>
                    </a:lnB>
                  </a:tcPr>
                </a:tc>
                <a:extLst>
                  <a:ext uri="{0D108BD9-81ED-4DB2-BD59-A6C34878D82A}">
                    <a16:rowId xmlns:a16="http://schemas.microsoft.com/office/drawing/2014/main" val="1151604066"/>
                  </a:ext>
                </a:extLst>
              </a:tr>
            </a:tbl>
          </a:graphicData>
        </a:graphic>
      </p:graphicFrame>
      <p:sp>
        <p:nvSpPr>
          <p:cNvPr id="7" name="TextBox 6"/>
          <p:cNvSpPr txBox="1"/>
          <p:nvPr/>
        </p:nvSpPr>
        <p:spPr>
          <a:xfrm>
            <a:off x="373904" y="942017"/>
            <a:ext cx="3198311" cy="523220"/>
          </a:xfrm>
          <a:prstGeom prst="rect">
            <a:avLst/>
          </a:prstGeom>
          <a:noFill/>
        </p:spPr>
        <p:txBody>
          <a:bodyPr wrap="none" rtlCol="0">
            <a:spAutoFit/>
          </a:bodyPr>
          <a:lstStyle/>
          <a:p>
            <a:pPr algn="ctr">
              <a:buFont typeface="Monotype Sorts" pitchFamily="2" charset="2"/>
              <a:buNone/>
            </a:pPr>
            <a:r>
              <a:rPr lang="tr-TR" altLang="tr-TR" sz="2800" b="1" i="1" kern="0" spc="50" dirty="0">
                <a:ln w="11430"/>
                <a:solidFill>
                  <a:srgbClr val="1F497D"/>
                </a:solidFill>
              </a:rPr>
              <a:t>Proje Ekibi Tanıtımı</a:t>
            </a:r>
            <a:endParaRPr lang="en-US" altLang="tr-TR" sz="2800" b="1" i="1" kern="0" spc="50" dirty="0">
              <a:ln w="11430"/>
              <a:solidFill>
                <a:srgbClr val="1F497D"/>
              </a:solidFill>
            </a:endParaRPr>
          </a:p>
        </p:txBody>
      </p:sp>
    </p:spTree>
    <p:extLst>
      <p:ext uri="{BB962C8B-B14F-4D97-AF65-F5344CB8AC3E}">
        <p14:creationId xmlns:p14="http://schemas.microsoft.com/office/powerpoint/2010/main" val="3875494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55403" y="932590"/>
            <a:ext cx="2869696" cy="954107"/>
          </a:xfrm>
          <a:prstGeom prst="rect">
            <a:avLst/>
          </a:prstGeom>
          <a:noFill/>
        </p:spPr>
        <p:txBody>
          <a:bodyPr wrap="none" rtlCol="0">
            <a:spAutoFit/>
          </a:bodyPr>
          <a:lstStyle/>
          <a:p>
            <a:pPr algn="ctr">
              <a:buFont typeface="Monotype Sorts" pitchFamily="2" charset="2"/>
              <a:buNone/>
            </a:pPr>
            <a:r>
              <a:rPr lang="tr-TR" altLang="tr-TR" sz="2800" b="1" i="1" kern="0" spc="50" dirty="0">
                <a:ln w="11430"/>
                <a:solidFill>
                  <a:srgbClr val="1F497D"/>
                </a:solidFill>
              </a:rPr>
              <a:t>Problem Tanımı</a:t>
            </a:r>
            <a:endParaRPr lang="en-US" altLang="tr-TR" sz="2800" b="1" i="1" kern="0" spc="50" dirty="0">
              <a:ln w="11430"/>
              <a:solidFill>
                <a:srgbClr val="1F497D"/>
              </a:solidFill>
            </a:endParaRPr>
          </a:p>
          <a:p>
            <a:endParaRPr lang="tr-TR" sz="2800" b="1" i="1" kern="0" spc="50" dirty="0">
              <a:ln w="11430"/>
              <a:solidFill>
                <a:srgbClr val="1F497D"/>
              </a:solidFill>
            </a:endParaRPr>
          </a:p>
        </p:txBody>
      </p:sp>
      <p:sp>
        <p:nvSpPr>
          <p:cNvPr id="55" name="Text Placeholder 5"/>
          <p:cNvSpPr>
            <a:spLocks noGrp="1"/>
          </p:cNvSpPr>
          <p:nvPr>
            <p:ph type="body" sz="quarter" idx="14"/>
          </p:nvPr>
        </p:nvSpPr>
        <p:spPr>
          <a:xfrm>
            <a:off x="10869836" y="5896911"/>
            <a:ext cx="905573" cy="720725"/>
          </a:xfrm>
        </p:spPr>
        <p:txBody>
          <a:bodyPr/>
          <a:lstStyle/>
          <a:p>
            <a:pPr algn="ctr"/>
            <a:r>
              <a:rPr lang="tr-TR" b="0" dirty="0"/>
              <a:t>3</a:t>
            </a:r>
            <a:endParaRPr lang="en-US" b="0" dirty="0"/>
          </a:p>
        </p:txBody>
      </p:sp>
      <p:pic>
        <p:nvPicPr>
          <p:cNvPr id="2" name="Picture 6">
            <a:extLst>
              <a:ext uri="{FF2B5EF4-FFF2-40B4-BE49-F238E27FC236}">
                <a16:creationId xmlns:a16="http://schemas.microsoft.com/office/drawing/2014/main" id="{FA8E62AA-727A-872A-EAAF-D6FD2AFA62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2452" y="1798305"/>
            <a:ext cx="7287096" cy="37574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8872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72753" y="927008"/>
            <a:ext cx="6075702" cy="954107"/>
          </a:xfrm>
          <a:prstGeom prst="rect">
            <a:avLst/>
          </a:prstGeom>
          <a:noFill/>
        </p:spPr>
        <p:txBody>
          <a:bodyPr wrap="none" rtlCol="0">
            <a:spAutoFit/>
          </a:bodyPr>
          <a:lstStyle>
            <a:defPPr>
              <a:defRPr lang="tr-TR"/>
            </a:defPPr>
            <a:lvl1pPr algn="ctr">
              <a:buFont typeface="Monotype Sorts" pitchFamily="2" charset="2"/>
              <a:buNone/>
              <a:defRPr sz="2800" b="1" i="1" kern="0" spc="50">
                <a:ln w="11430"/>
                <a:solidFill>
                  <a:srgbClr val="1F497D"/>
                </a:solidFill>
              </a:defRPr>
            </a:lvl1pPr>
          </a:lstStyle>
          <a:p>
            <a:r>
              <a:rPr lang="tr-TR" altLang="tr-TR" dirty="0"/>
              <a:t>Gerçekleştirilen Araştırma Faaliyetleri</a:t>
            </a:r>
            <a:endParaRPr lang="en-US" altLang="tr-TR" dirty="0"/>
          </a:p>
          <a:p>
            <a:endParaRPr lang="tr-TR" dirty="0"/>
          </a:p>
        </p:txBody>
      </p:sp>
      <p:sp>
        <p:nvSpPr>
          <p:cNvPr id="55" name="Text Placeholder 5"/>
          <p:cNvSpPr>
            <a:spLocks noGrp="1"/>
          </p:cNvSpPr>
          <p:nvPr>
            <p:ph type="body" sz="quarter" idx="14"/>
          </p:nvPr>
        </p:nvSpPr>
        <p:spPr>
          <a:xfrm>
            <a:off x="10869836" y="5896911"/>
            <a:ext cx="905573" cy="720725"/>
          </a:xfrm>
        </p:spPr>
        <p:txBody>
          <a:bodyPr/>
          <a:lstStyle/>
          <a:p>
            <a:pPr algn="ctr"/>
            <a:r>
              <a:rPr lang="tr-TR" b="0" dirty="0"/>
              <a:t>4</a:t>
            </a:r>
            <a:endParaRPr lang="en-US" b="0" dirty="0"/>
          </a:p>
        </p:txBody>
      </p:sp>
      <p:pic>
        <p:nvPicPr>
          <p:cNvPr id="2" name="Content Placeholder 8" descr="A graph of a bird in a box&#10;&#10;Description automatically generated with medium confidence">
            <a:extLst>
              <a:ext uri="{FF2B5EF4-FFF2-40B4-BE49-F238E27FC236}">
                <a16:creationId xmlns:a16="http://schemas.microsoft.com/office/drawing/2014/main" id="{AFBD896C-074F-7EEC-A5ED-88A99384C5A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375790" y="1587229"/>
            <a:ext cx="5440420" cy="4760368"/>
          </a:xfrm>
        </p:spPr>
      </p:pic>
    </p:spTree>
    <p:extLst>
      <p:ext uri="{BB962C8B-B14F-4D97-AF65-F5344CB8AC3E}">
        <p14:creationId xmlns:p14="http://schemas.microsoft.com/office/powerpoint/2010/main" val="11807339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73891" y="892396"/>
            <a:ext cx="4903908" cy="954107"/>
          </a:xfrm>
          <a:prstGeom prst="rect">
            <a:avLst/>
          </a:prstGeom>
          <a:noFill/>
        </p:spPr>
        <p:txBody>
          <a:bodyPr wrap="none" rtlCol="0">
            <a:spAutoFit/>
          </a:bodyPr>
          <a:lstStyle>
            <a:defPPr>
              <a:defRPr lang="tr-TR"/>
            </a:defPPr>
            <a:lvl1pPr algn="ctr">
              <a:buFont typeface="Monotype Sorts" pitchFamily="2" charset="2"/>
              <a:buNone/>
              <a:defRPr sz="2800" b="1" i="1" kern="0" spc="50">
                <a:ln w="11430"/>
                <a:solidFill>
                  <a:srgbClr val="1F497D"/>
                </a:solidFill>
              </a:defRPr>
            </a:lvl1pPr>
          </a:lstStyle>
          <a:p>
            <a:r>
              <a:rPr lang="tr-TR" altLang="tr-TR" dirty="0"/>
              <a:t>Araştırma Sonuçları ve Çıktılar</a:t>
            </a:r>
            <a:endParaRPr lang="en-US" altLang="tr-TR" dirty="0"/>
          </a:p>
          <a:p>
            <a:endParaRPr lang="tr-TR" dirty="0"/>
          </a:p>
        </p:txBody>
      </p:sp>
      <p:sp>
        <p:nvSpPr>
          <p:cNvPr id="55" name="Text Placeholder 5"/>
          <p:cNvSpPr>
            <a:spLocks noGrp="1"/>
          </p:cNvSpPr>
          <p:nvPr>
            <p:ph type="body" sz="quarter" idx="14"/>
          </p:nvPr>
        </p:nvSpPr>
        <p:spPr>
          <a:xfrm>
            <a:off x="10869836" y="5896911"/>
            <a:ext cx="905573" cy="720725"/>
          </a:xfrm>
        </p:spPr>
        <p:txBody>
          <a:bodyPr/>
          <a:lstStyle/>
          <a:p>
            <a:pPr algn="ctr"/>
            <a:r>
              <a:rPr lang="tr-TR" b="0" dirty="0"/>
              <a:t>5</a:t>
            </a:r>
            <a:endParaRPr lang="en-US" b="0" dirty="0"/>
          </a:p>
        </p:txBody>
      </p:sp>
      <p:pic>
        <p:nvPicPr>
          <p:cNvPr id="2" name="Picture 1" descr="A graph with a line&#10;&#10;Description automatically generated">
            <a:extLst>
              <a:ext uri="{FF2B5EF4-FFF2-40B4-BE49-F238E27FC236}">
                <a16:creationId xmlns:a16="http://schemas.microsoft.com/office/drawing/2014/main" id="{97677AD7-ECAE-D807-A51A-0897B2F83B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585101" y="1627066"/>
            <a:ext cx="5111060" cy="4472177"/>
          </a:xfrm>
          <a:prstGeom prst="rect">
            <a:avLst/>
          </a:prstGeom>
          <a:noFill/>
        </p:spPr>
      </p:pic>
      <p:pic>
        <p:nvPicPr>
          <p:cNvPr id="3" name="Picture 2" descr="A graph of a graph showing the average of a number of people&#10;&#10;Description automatically generated with medium confidence">
            <a:extLst>
              <a:ext uri="{FF2B5EF4-FFF2-40B4-BE49-F238E27FC236}">
                <a16:creationId xmlns:a16="http://schemas.microsoft.com/office/drawing/2014/main" id="{B7E18996-E0DE-DBC7-2CF6-246FC99956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5907371" y="1627065"/>
            <a:ext cx="5111061" cy="4472177"/>
          </a:xfrm>
          <a:prstGeom prst="rect">
            <a:avLst/>
          </a:prstGeom>
          <a:noFill/>
        </p:spPr>
      </p:pic>
    </p:spTree>
    <p:extLst>
      <p:ext uri="{BB962C8B-B14F-4D97-AF65-F5344CB8AC3E}">
        <p14:creationId xmlns:p14="http://schemas.microsoft.com/office/powerpoint/2010/main" val="22250918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73891" y="892396"/>
            <a:ext cx="4903908" cy="954107"/>
          </a:xfrm>
          <a:prstGeom prst="rect">
            <a:avLst/>
          </a:prstGeom>
          <a:noFill/>
        </p:spPr>
        <p:txBody>
          <a:bodyPr wrap="none" rtlCol="0">
            <a:spAutoFit/>
          </a:bodyPr>
          <a:lstStyle>
            <a:defPPr>
              <a:defRPr lang="tr-TR"/>
            </a:defPPr>
            <a:lvl1pPr algn="ctr">
              <a:buFont typeface="Monotype Sorts" pitchFamily="2" charset="2"/>
              <a:buNone/>
              <a:defRPr sz="2800" b="1" i="1" kern="0" spc="50">
                <a:ln w="11430"/>
                <a:solidFill>
                  <a:srgbClr val="1F497D"/>
                </a:solidFill>
              </a:defRPr>
            </a:lvl1pPr>
          </a:lstStyle>
          <a:p>
            <a:r>
              <a:rPr lang="tr-TR" altLang="tr-TR" dirty="0"/>
              <a:t>Araştırma Sonuçları ve Çıktılar</a:t>
            </a:r>
            <a:endParaRPr lang="en-US" altLang="tr-TR" dirty="0"/>
          </a:p>
          <a:p>
            <a:endParaRPr lang="tr-TR" dirty="0"/>
          </a:p>
        </p:txBody>
      </p:sp>
      <p:sp>
        <p:nvSpPr>
          <p:cNvPr id="55" name="Text Placeholder 5"/>
          <p:cNvSpPr>
            <a:spLocks noGrp="1"/>
          </p:cNvSpPr>
          <p:nvPr>
            <p:ph type="body" sz="quarter" idx="14"/>
          </p:nvPr>
        </p:nvSpPr>
        <p:spPr>
          <a:xfrm>
            <a:off x="10869836" y="5896911"/>
            <a:ext cx="905573" cy="720725"/>
          </a:xfrm>
        </p:spPr>
        <p:txBody>
          <a:bodyPr/>
          <a:lstStyle/>
          <a:p>
            <a:pPr algn="ctr"/>
            <a:r>
              <a:rPr lang="tr-TR" b="0" dirty="0"/>
              <a:t>5</a:t>
            </a:r>
            <a:endParaRPr lang="en-US" b="0" dirty="0"/>
          </a:p>
        </p:txBody>
      </p:sp>
      <p:pic>
        <p:nvPicPr>
          <p:cNvPr id="4" name="Picture 3" descr="A graph of a line graph&#10;&#10;Description automatically generated">
            <a:extLst>
              <a:ext uri="{FF2B5EF4-FFF2-40B4-BE49-F238E27FC236}">
                <a16:creationId xmlns:a16="http://schemas.microsoft.com/office/drawing/2014/main" id="{F5BA2852-50B0-3F0D-A3D1-2546EC5A95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02133" y="1661112"/>
            <a:ext cx="4949859" cy="4331126"/>
          </a:xfrm>
          <a:prstGeom prst="rect">
            <a:avLst/>
          </a:prstGeom>
          <a:noFill/>
        </p:spPr>
      </p:pic>
      <p:pic>
        <p:nvPicPr>
          <p:cNvPr id="5" name="Picture 4" descr="A graph of a diagram&#10;&#10;Description automatically generated">
            <a:extLst>
              <a:ext uri="{FF2B5EF4-FFF2-40B4-BE49-F238E27FC236}">
                <a16:creationId xmlns:a16="http://schemas.microsoft.com/office/drawing/2014/main" id="{296AAF48-4167-EAD3-8771-0A0FCE31B9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5809417" y="1661112"/>
            <a:ext cx="4949859" cy="4331125"/>
          </a:xfrm>
          <a:prstGeom prst="rect">
            <a:avLst/>
          </a:prstGeom>
          <a:noFill/>
        </p:spPr>
      </p:pic>
    </p:spTree>
    <p:extLst>
      <p:ext uri="{BB962C8B-B14F-4D97-AF65-F5344CB8AC3E}">
        <p14:creationId xmlns:p14="http://schemas.microsoft.com/office/powerpoint/2010/main" val="3181770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TextBox 5"/>
          <p:cNvSpPr txBox="1"/>
          <p:nvPr/>
        </p:nvSpPr>
        <p:spPr>
          <a:xfrm>
            <a:off x="324998" y="864414"/>
            <a:ext cx="9552616" cy="954107"/>
          </a:xfrm>
          <a:prstGeom prst="rect">
            <a:avLst/>
          </a:prstGeom>
          <a:noFill/>
        </p:spPr>
        <p:txBody>
          <a:bodyPr wrap="none" rtlCol="0">
            <a:spAutoFit/>
          </a:bodyPr>
          <a:lstStyle>
            <a:defPPr>
              <a:defRPr lang="tr-TR"/>
            </a:defPPr>
            <a:lvl1pPr algn="ctr">
              <a:buFont typeface="Monotype Sorts" pitchFamily="2" charset="2"/>
              <a:buNone/>
              <a:defRPr sz="2800" b="1" i="1" kern="0" spc="50">
                <a:ln w="11430"/>
                <a:solidFill>
                  <a:srgbClr val="1F497D"/>
                </a:solidFill>
              </a:defRPr>
            </a:lvl1pPr>
          </a:lstStyle>
          <a:p>
            <a:r>
              <a:rPr lang="tr-TR" altLang="tr-TR" dirty="0"/>
              <a:t>Proje Ekibinin Kazanımları ve Projenin </a:t>
            </a:r>
            <a:r>
              <a:rPr lang="tr-TR" altLang="tr-TR" dirty="0" err="1"/>
              <a:t>TUSAŞ’a</a:t>
            </a:r>
            <a:r>
              <a:rPr lang="tr-TR" altLang="tr-TR" dirty="0"/>
              <a:t> Olası Katkısı</a:t>
            </a:r>
            <a:endParaRPr lang="en-US" altLang="tr-TR" dirty="0"/>
          </a:p>
          <a:p>
            <a:endParaRPr lang="tr-TR" dirty="0"/>
          </a:p>
        </p:txBody>
      </p:sp>
      <p:sp>
        <p:nvSpPr>
          <p:cNvPr id="55" name="Text Placeholder 5"/>
          <p:cNvSpPr>
            <a:spLocks noGrp="1"/>
          </p:cNvSpPr>
          <p:nvPr>
            <p:ph type="body" sz="quarter" idx="14"/>
          </p:nvPr>
        </p:nvSpPr>
        <p:spPr>
          <a:xfrm>
            <a:off x="10869836" y="5896911"/>
            <a:ext cx="905573" cy="720725"/>
          </a:xfrm>
        </p:spPr>
        <p:txBody>
          <a:bodyPr/>
          <a:lstStyle/>
          <a:p>
            <a:pPr algn="ctr"/>
            <a:r>
              <a:rPr lang="tr-TR" b="0" dirty="0"/>
              <a:t>6</a:t>
            </a:r>
            <a:endParaRPr lang="en-US" b="0" dirty="0"/>
          </a:p>
        </p:txBody>
      </p:sp>
      <p:graphicFrame>
        <p:nvGraphicFramePr>
          <p:cNvPr id="5" name="Table 4"/>
          <p:cNvGraphicFramePr>
            <a:graphicFrameLocks noGrp="1"/>
          </p:cNvGraphicFramePr>
          <p:nvPr>
            <p:extLst>
              <p:ext uri="{D42A27DB-BD31-4B8C-83A1-F6EECF244321}">
                <p14:modId xmlns:p14="http://schemas.microsoft.com/office/powerpoint/2010/main" val="1593178739"/>
              </p:ext>
            </p:extLst>
          </p:nvPr>
        </p:nvGraphicFramePr>
        <p:xfrm>
          <a:off x="470263" y="1640265"/>
          <a:ext cx="11124707" cy="4108782"/>
        </p:xfrm>
        <a:graphic>
          <a:graphicData uri="http://schemas.openxmlformats.org/drawingml/2006/table">
            <a:tbl>
              <a:tblPr/>
              <a:tblGrid>
                <a:gridCol w="11124707">
                  <a:extLst>
                    <a:ext uri="{9D8B030D-6E8A-4147-A177-3AD203B41FA5}">
                      <a16:colId xmlns:a16="http://schemas.microsoft.com/office/drawing/2014/main" val="1435513367"/>
                    </a:ext>
                  </a:extLst>
                </a:gridCol>
              </a:tblGrid>
              <a:tr h="4108782">
                <a:tc>
                  <a:txBody>
                    <a:bodyPr/>
                    <a:lstStyle/>
                    <a:p>
                      <a:pPr marL="285750" lvl="0" indent="-285750">
                        <a:lnSpc>
                          <a:spcPct val="150000"/>
                        </a:lnSpc>
                        <a:buFont typeface="Arial" panose="020B0604020202020204" pitchFamily="34" charset="0"/>
                        <a:buChar char="•"/>
                      </a:pPr>
                      <a:r>
                        <a:rPr lang="tr-TR" sz="1600" kern="1200" dirty="0">
                          <a:solidFill>
                            <a:schemeClr val="tx1"/>
                          </a:solidFill>
                          <a:effectLst/>
                          <a:latin typeface="Arial" panose="020B0604020202020204" pitchFamily="34" charset="0"/>
                          <a:ea typeface="+mn-ea"/>
                          <a:cs typeface="Arial" panose="020B0604020202020204" pitchFamily="34" charset="0"/>
                        </a:rPr>
                        <a:t>İnovasyon ve Esneklik</a:t>
                      </a:r>
                    </a:p>
                    <a:p>
                      <a:pPr marL="285750" lvl="0" indent="-285750">
                        <a:lnSpc>
                          <a:spcPct val="150000"/>
                        </a:lnSpc>
                        <a:buFont typeface="Arial" panose="020B0604020202020204" pitchFamily="34" charset="0"/>
                        <a:buChar char="•"/>
                      </a:pPr>
                      <a:r>
                        <a:rPr lang="tr-TR" sz="1600" kern="1200" dirty="0">
                          <a:solidFill>
                            <a:schemeClr val="tx1"/>
                          </a:solidFill>
                          <a:effectLst/>
                          <a:latin typeface="Arial" panose="020B0604020202020204" pitchFamily="34" charset="0"/>
                          <a:ea typeface="+mn-ea"/>
                          <a:cs typeface="Arial" panose="020B0604020202020204" pitchFamily="34" charset="0"/>
                        </a:rPr>
                        <a:t>Güvenlik Standartlarının Yükseltilmesi</a:t>
                      </a:r>
                    </a:p>
                    <a:p>
                      <a:pPr marL="285750" lvl="0" indent="-285750">
                        <a:lnSpc>
                          <a:spcPct val="150000"/>
                        </a:lnSpc>
                        <a:buFont typeface="Arial" panose="020B0604020202020204" pitchFamily="34" charset="0"/>
                        <a:buChar char="•"/>
                      </a:pPr>
                      <a:r>
                        <a:rPr lang="tr-TR" sz="1600" kern="1200" dirty="0">
                          <a:solidFill>
                            <a:schemeClr val="tx1"/>
                          </a:solidFill>
                          <a:effectLst/>
                          <a:latin typeface="Arial" panose="020B0604020202020204" pitchFamily="34" charset="0"/>
                          <a:ea typeface="+mn-ea"/>
                          <a:cs typeface="Arial" panose="020B0604020202020204" pitchFamily="34" charset="0"/>
                        </a:rPr>
                        <a:t>Bilgi ve Deneyim Paylaşımı</a:t>
                      </a:r>
                    </a:p>
                    <a:p>
                      <a:pPr marL="285750" lvl="0" indent="-285750">
                        <a:lnSpc>
                          <a:spcPct val="150000"/>
                        </a:lnSpc>
                        <a:buFont typeface="Arial" panose="020B0604020202020204" pitchFamily="34" charset="0"/>
                        <a:buChar char="•"/>
                      </a:pPr>
                      <a:r>
                        <a:rPr lang="tr-TR" sz="1600" kern="1200" dirty="0">
                          <a:solidFill>
                            <a:schemeClr val="tx1"/>
                          </a:solidFill>
                          <a:effectLst/>
                          <a:latin typeface="Arial" panose="020B0604020202020204" pitchFamily="34" charset="0"/>
                          <a:ea typeface="+mn-ea"/>
                          <a:cs typeface="Arial" panose="020B0604020202020204" pitchFamily="34" charset="0"/>
                        </a:rPr>
                        <a:t>Stratejik İşbirlikleri</a:t>
                      </a:r>
                    </a:p>
                    <a:p>
                      <a:pPr marL="0" algn="just" defTabSz="914400" rtl="0" eaLnBrk="1" latinLnBrk="0" hangingPunct="1"/>
                      <a:endParaRPr lang="tr-TR" sz="1200" kern="1200" dirty="0">
                        <a:solidFill>
                          <a:srgbClr val="FF0000"/>
                        </a:solidFill>
                        <a:effectLst/>
                        <a:latin typeface="Arial" panose="020B0604020202020204" pitchFamily="34" charset="0"/>
                        <a:ea typeface="+mn-ea"/>
                        <a:cs typeface="Arial" panose="020B0604020202020204" pitchFamily="34" charset="0"/>
                      </a:endParaRPr>
                    </a:p>
                  </a:txBody>
                  <a:tcPr>
                    <a:lnL w="3175" cmpd="sng">
                      <a:solidFill>
                        <a:schemeClr val="tx1"/>
                      </a:solidFill>
                      <a:prstDash val="solid"/>
                    </a:lnL>
                    <a:lnR w="3175" cmpd="sng">
                      <a:solidFill>
                        <a:schemeClr val="tx1"/>
                      </a:solidFill>
                      <a:prstDash val="solid"/>
                    </a:lnR>
                    <a:lnT w="3175" cmpd="sng">
                      <a:solidFill>
                        <a:schemeClr val="tx1"/>
                      </a:solidFill>
                      <a:prstDash val="solid"/>
                    </a:lnT>
                    <a:lnB w="3175" cmpd="sng">
                      <a:solidFill>
                        <a:schemeClr val="tx1"/>
                      </a:solidFill>
                      <a:prstDash val="solid"/>
                    </a:lnB>
                  </a:tcPr>
                </a:tc>
                <a:extLst>
                  <a:ext uri="{0D108BD9-81ED-4DB2-BD59-A6C34878D82A}">
                    <a16:rowId xmlns:a16="http://schemas.microsoft.com/office/drawing/2014/main" val="1151604066"/>
                  </a:ext>
                </a:extLst>
              </a:tr>
            </a:tbl>
          </a:graphicData>
        </a:graphic>
      </p:graphicFrame>
    </p:spTree>
    <p:extLst>
      <p:ext uri="{BB962C8B-B14F-4D97-AF65-F5344CB8AC3E}">
        <p14:creationId xmlns:p14="http://schemas.microsoft.com/office/powerpoint/2010/main" val="3086133517"/>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70934" y="812505"/>
            <a:ext cx="7978466" cy="954107"/>
          </a:xfrm>
          <a:prstGeom prst="rect">
            <a:avLst/>
          </a:prstGeom>
          <a:noFill/>
        </p:spPr>
        <p:txBody>
          <a:bodyPr wrap="none" rtlCol="0">
            <a:spAutoFit/>
          </a:bodyPr>
          <a:lstStyle>
            <a:defPPr>
              <a:defRPr lang="tr-TR"/>
            </a:defPPr>
            <a:lvl1pPr algn="ctr">
              <a:buFont typeface="Monotype Sorts" pitchFamily="2" charset="2"/>
              <a:buNone/>
              <a:defRPr sz="2800" b="1" i="1" kern="0" spc="50">
                <a:ln w="11430"/>
                <a:solidFill>
                  <a:srgbClr val="1F497D"/>
                </a:solidFill>
              </a:defRPr>
            </a:lvl1pPr>
          </a:lstStyle>
          <a:p>
            <a:r>
              <a:rPr lang="tr-TR" altLang="tr-TR" dirty="0"/>
              <a:t>Öneriler, Alınan Dersler ve Gelecekteki Çalışmalar </a:t>
            </a:r>
            <a:endParaRPr lang="en-US" altLang="tr-TR" dirty="0"/>
          </a:p>
          <a:p>
            <a:endParaRPr lang="tr-TR" dirty="0"/>
          </a:p>
        </p:txBody>
      </p:sp>
      <p:sp>
        <p:nvSpPr>
          <p:cNvPr id="55" name="Text Placeholder 5"/>
          <p:cNvSpPr>
            <a:spLocks noGrp="1"/>
          </p:cNvSpPr>
          <p:nvPr>
            <p:ph type="body" sz="quarter" idx="14"/>
          </p:nvPr>
        </p:nvSpPr>
        <p:spPr>
          <a:xfrm>
            <a:off x="10869836" y="5896911"/>
            <a:ext cx="905573" cy="720725"/>
          </a:xfrm>
        </p:spPr>
        <p:txBody>
          <a:bodyPr/>
          <a:lstStyle/>
          <a:p>
            <a:pPr algn="ctr"/>
            <a:r>
              <a:rPr lang="tr-TR" b="0" dirty="0"/>
              <a:t>7</a:t>
            </a:r>
            <a:endParaRPr lang="en-US" b="0" dirty="0"/>
          </a:p>
        </p:txBody>
      </p:sp>
      <p:graphicFrame>
        <p:nvGraphicFramePr>
          <p:cNvPr id="5" name="Table 4"/>
          <p:cNvGraphicFramePr>
            <a:graphicFrameLocks noGrp="1"/>
          </p:cNvGraphicFramePr>
          <p:nvPr>
            <p:extLst>
              <p:ext uri="{D42A27DB-BD31-4B8C-83A1-F6EECF244321}">
                <p14:modId xmlns:p14="http://schemas.microsoft.com/office/powerpoint/2010/main" val="4050430793"/>
              </p:ext>
            </p:extLst>
          </p:nvPr>
        </p:nvGraphicFramePr>
        <p:xfrm>
          <a:off x="470263" y="1640265"/>
          <a:ext cx="11124707" cy="4092878"/>
        </p:xfrm>
        <a:graphic>
          <a:graphicData uri="http://schemas.openxmlformats.org/drawingml/2006/table">
            <a:tbl>
              <a:tblPr/>
              <a:tblGrid>
                <a:gridCol w="11124707">
                  <a:extLst>
                    <a:ext uri="{9D8B030D-6E8A-4147-A177-3AD203B41FA5}">
                      <a16:colId xmlns:a16="http://schemas.microsoft.com/office/drawing/2014/main" val="1435513367"/>
                    </a:ext>
                  </a:extLst>
                </a:gridCol>
              </a:tblGrid>
              <a:tr h="4092878">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endParaRPr lang="tr-TR" sz="1200" kern="1200" dirty="0">
                        <a:solidFill>
                          <a:srgbClr val="FF0000"/>
                        </a:solidFill>
                        <a:effectLst/>
                        <a:latin typeface="Arial" panose="020B0604020202020204" pitchFamily="34" charset="0"/>
                        <a:ea typeface="+mn-ea"/>
                        <a:cs typeface="Arial" panose="020B0604020202020204" pitchFamily="34" charset="0"/>
                      </a:endParaRPr>
                    </a:p>
                  </a:txBody>
                  <a:tcPr>
                    <a:lnL w="3175" cmpd="sng">
                      <a:solidFill>
                        <a:schemeClr val="tx1"/>
                      </a:solidFill>
                      <a:prstDash val="solid"/>
                    </a:lnL>
                    <a:lnR w="3175" cmpd="sng">
                      <a:solidFill>
                        <a:schemeClr val="tx1"/>
                      </a:solidFill>
                      <a:prstDash val="solid"/>
                    </a:lnR>
                    <a:lnT w="3175" cmpd="sng">
                      <a:solidFill>
                        <a:schemeClr val="tx1"/>
                      </a:solidFill>
                      <a:prstDash val="solid"/>
                    </a:lnT>
                    <a:lnB w="3175" cmpd="sng">
                      <a:solidFill>
                        <a:schemeClr val="tx1"/>
                      </a:solidFill>
                      <a:prstDash val="solid"/>
                    </a:lnB>
                  </a:tcPr>
                </a:tc>
                <a:extLst>
                  <a:ext uri="{0D108BD9-81ED-4DB2-BD59-A6C34878D82A}">
                    <a16:rowId xmlns:a16="http://schemas.microsoft.com/office/drawing/2014/main" val="1151604066"/>
                  </a:ext>
                </a:extLst>
              </a:tr>
            </a:tbl>
          </a:graphicData>
        </a:graphic>
      </p:graphicFrame>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883920DA-1FEB-C40F-6C28-7A9ABB2A8B58}"/>
                  </a:ext>
                </a:extLst>
              </p:cNvPr>
              <p:cNvSpPr txBox="1"/>
              <p:nvPr/>
            </p:nvSpPr>
            <p:spPr>
              <a:xfrm>
                <a:off x="747673" y="2369960"/>
                <a:ext cx="2946832" cy="2118080"/>
              </a:xfrm>
              <a:prstGeom prst="rect">
                <a:avLst/>
              </a:prstGeom>
              <a:noFill/>
            </p:spPr>
            <p:txBody>
              <a:bodyPr wrap="none" rtlCol="0">
                <a:spAutoFit/>
              </a:bodyPr>
              <a:lstStyle/>
              <a:p>
                <a:pPr marL="685800" algn="just">
                  <a:lnSpc>
                    <a:spcPct val="150000"/>
                  </a:lnSpc>
                  <a:spcAft>
                    <a:spcPts val="800"/>
                  </a:spcAft>
                </a:pPr>
                <a14:m>
                  <m:oMathPara xmlns:m="http://schemas.openxmlformats.org/officeDocument/2006/math">
                    <m:oMathParaPr>
                      <m:jc m:val="centerGroup"/>
                    </m:oMathParaPr>
                    <m:oMath xmlns:m="http://schemas.openxmlformats.org/officeDocument/2006/math">
                      <m:r>
                        <a:rPr lang="tr-TR" sz="1600" i="1" smtClean="0">
                          <a:solidFill>
                            <a:srgbClr val="0E101A"/>
                          </a:solidFill>
                          <a:effectLst/>
                          <a:latin typeface="Cambria Math" panose="02040503050406030204" pitchFamily="18" charset="0"/>
                          <a:ea typeface="Times New Roman" panose="02020603050405020304" pitchFamily="18" charset="0"/>
                        </a:rPr>
                        <m:t>300</m:t>
                      </m:r>
                      <m:f>
                        <m:fPr>
                          <m:ctrlPr>
                            <a:rPr lang="tr-TR" sz="1600" i="1">
                              <a:solidFill>
                                <a:srgbClr val="0E101A"/>
                              </a:solidFill>
                              <a:effectLst/>
                              <a:latin typeface="Cambria Math" panose="02040503050406030204" pitchFamily="18" charset="0"/>
                              <a:ea typeface="Times New Roman" panose="02020603050405020304" pitchFamily="18" charset="0"/>
                            </a:rPr>
                          </m:ctrlPr>
                        </m:fPr>
                        <m:num>
                          <m:r>
                            <a:rPr lang="tr-TR" sz="1600" i="1">
                              <a:solidFill>
                                <a:srgbClr val="0E101A"/>
                              </a:solidFill>
                              <a:effectLst/>
                              <a:latin typeface="Cambria Math" panose="02040503050406030204" pitchFamily="18" charset="0"/>
                              <a:ea typeface="Times New Roman" panose="02020603050405020304" pitchFamily="18" charset="0"/>
                            </a:rPr>
                            <m:t>𝑓𝑡</m:t>
                          </m:r>
                        </m:num>
                        <m:den>
                          <m:r>
                            <a:rPr lang="tr-TR" sz="1600" i="1">
                              <a:solidFill>
                                <a:srgbClr val="0E101A"/>
                              </a:solidFill>
                              <a:effectLst/>
                              <a:latin typeface="Cambria Math" panose="02040503050406030204" pitchFamily="18" charset="0"/>
                              <a:ea typeface="Times New Roman" panose="02020603050405020304" pitchFamily="18" charset="0"/>
                            </a:rPr>
                            <m:t>𝑠𝑒𝑐</m:t>
                          </m:r>
                        </m:den>
                      </m:f>
                      <m:r>
                        <a:rPr lang="tr-TR" sz="1600" i="1">
                          <a:solidFill>
                            <a:srgbClr val="0E101A"/>
                          </a:solidFill>
                          <a:effectLst/>
                          <a:latin typeface="Cambria Math" panose="02040503050406030204" pitchFamily="18" charset="0"/>
                          <a:ea typeface="Times New Roman" panose="02020603050405020304" pitchFamily="18" charset="0"/>
                        </a:rPr>
                        <m:t>&lt;</m:t>
                      </m:r>
                      <m:r>
                        <a:rPr lang="tr-TR" sz="1600" i="1">
                          <a:solidFill>
                            <a:srgbClr val="0E101A"/>
                          </a:solidFill>
                          <a:effectLst/>
                          <a:latin typeface="Cambria Math" panose="02040503050406030204" pitchFamily="18" charset="0"/>
                          <a:ea typeface="Times New Roman" panose="02020603050405020304" pitchFamily="18" charset="0"/>
                        </a:rPr>
                        <m:t>𝑉</m:t>
                      </m:r>
                      <m:r>
                        <a:rPr lang="tr-TR" sz="1600" i="1">
                          <a:solidFill>
                            <a:srgbClr val="0E101A"/>
                          </a:solidFill>
                          <a:effectLst/>
                          <a:latin typeface="Cambria Math" panose="02040503050406030204" pitchFamily="18" charset="0"/>
                          <a:ea typeface="Times New Roman" panose="02020603050405020304" pitchFamily="18" charset="0"/>
                        </a:rPr>
                        <m:t>&lt;900</m:t>
                      </m:r>
                      <m:f>
                        <m:fPr>
                          <m:ctrlPr>
                            <a:rPr lang="tr-TR" sz="1600" i="1">
                              <a:solidFill>
                                <a:srgbClr val="0E101A"/>
                              </a:solidFill>
                              <a:effectLst/>
                              <a:latin typeface="Cambria Math" panose="02040503050406030204" pitchFamily="18" charset="0"/>
                              <a:ea typeface="Times New Roman" panose="02020603050405020304" pitchFamily="18" charset="0"/>
                            </a:rPr>
                          </m:ctrlPr>
                        </m:fPr>
                        <m:num>
                          <m:r>
                            <a:rPr lang="tr-TR" sz="1600" i="1">
                              <a:solidFill>
                                <a:srgbClr val="0E101A"/>
                              </a:solidFill>
                              <a:effectLst/>
                              <a:latin typeface="Cambria Math" panose="02040503050406030204" pitchFamily="18" charset="0"/>
                              <a:ea typeface="Times New Roman" panose="02020603050405020304" pitchFamily="18" charset="0"/>
                            </a:rPr>
                            <m:t>𝑓𝑡</m:t>
                          </m:r>
                        </m:num>
                        <m:den>
                          <m:r>
                            <a:rPr lang="tr-TR" sz="1600" i="1">
                              <a:solidFill>
                                <a:srgbClr val="0E101A"/>
                              </a:solidFill>
                              <a:effectLst/>
                              <a:latin typeface="Cambria Math" panose="02040503050406030204" pitchFamily="18" charset="0"/>
                              <a:ea typeface="Times New Roman" panose="02020603050405020304" pitchFamily="18" charset="0"/>
                            </a:rPr>
                            <m:t>𝑠𝑒𝑐</m:t>
                          </m:r>
                        </m:den>
                      </m:f>
                    </m:oMath>
                  </m:oMathPara>
                </a14:m>
                <a:endParaRPr lang="tr-TR" sz="1600" dirty="0">
                  <a:effectLst/>
                  <a:latin typeface="Times New Roman" panose="02020603050405020304" pitchFamily="18" charset="0"/>
                  <a:ea typeface="Times New Roman" panose="02020603050405020304" pitchFamily="18" charset="0"/>
                </a:endParaRPr>
              </a:p>
              <a:p>
                <a:pPr marL="685800" algn="just">
                  <a:lnSpc>
                    <a:spcPct val="150000"/>
                  </a:lnSpc>
                  <a:spcAft>
                    <a:spcPts val="800"/>
                  </a:spcAft>
                </a:pPr>
                <a14:m>
                  <m:oMathPara xmlns:m="http://schemas.openxmlformats.org/officeDocument/2006/math">
                    <m:oMathParaPr>
                      <m:jc m:val="centerGroup"/>
                    </m:oMathParaPr>
                    <m:oMath xmlns:m="http://schemas.openxmlformats.org/officeDocument/2006/math">
                      <m:r>
                        <a:rPr lang="tr-TR" sz="1600" i="1">
                          <a:solidFill>
                            <a:srgbClr val="0E101A"/>
                          </a:solidFill>
                          <a:effectLst/>
                          <a:latin typeface="Cambria Math" panose="02040503050406030204" pitchFamily="18" charset="0"/>
                          <a:ea typeface="Times New Roman" panose="02020603050405020304" pitchFamily="18" charset="0"/>
                        </a:rPr>
                        <m:t>−10°&lt;</m:t>
                      </m:r>
                      <m:r>
                        <a:rPr lang="tr-TR" sz="1600" i="1">
                          <a:solidFill>
                            <a:srgbClr val="0E101A"/>
                          </a:solidFill>
                          <a:effectLst/>
                          <a:latin typeface="Cambria Math" panose="02040503050406030204" pitchFamily="18" charset="0"/>
                          <a:ea typeface="Times New Roman" panose="02020603050405020304" pitchFamily="18" charset="0"/>
                        </a:rPr>
                        <m:t>𝑎</m:t>
                      </m:r>
                      <m:r>
                        <a:rPr lang="tr-TR" sz="1600" i="1">
                          <a:solidFill>
                            <a:srgbClr val="0E101A"/>
                          </a:solidFill>
                          <a:effectLst/>
                          <a:latin typeface="Cambria Math" panose="02040503050406030204" pitchFamily="18" charset="0"/>
                          <a:ea typeface="Times New Roman" panose="02020603050405020304" pitchFamily="18" charset="0"/>
                        </a:rPr>
                        <m:t>&lt;40°</m:t>
                      </m:r>
                    </m:oMath>
                  </m:oMathPara>
                </a14:m>
                <a:endParaRPr lang="tr-TR" sz="1600" dirty="0">
                  <a:effectLst/>
                  <a:latin typeface="Times New Roman" panose="02020603050405020304" pitchFamily="18" charset="0"/>
                  <a:ea typeface="Times New Roman" panose="02020603050405020304" pitchFamily="18" charset="0"/>
                </a:endParaRPr>
              </a:p>
              <a:p>
                <a:pPr marL="685800" algn="just">
                  <a:lnSpc>
                    <a:spcPct val="150000"/>
                  </a:lnSpc>
                  <a:spcAft>
                    <a:spcPts val="800"/>
                  </a:spcAft>
                </a:pPr>
                <a14:m>
                  <m:oMathPara xmlns:m="http://schemas.openxmlformats.org/officeDocument/2006/math">
                    <m:oMathParaPr>
                      <m:jc m:val="centerGroup"/>
                    </m:oMathParaPr>
                    <m:oMath xmlns:m="http://schemas.openxmlformats.org/officeDocument/2006/math">
                      <m:r>
                        <a:rPr lang="tr-TR" sz="1600" i="1">
                          <a:solidFill>
                            <a:srgbClr val="0E101A"/>
                          </a:solidFill>
                          <a:effectLst/>
                          <a:latin typeface="Cambria Math" panose="02040503050406030204" pitchFamily="18" charset="0"/>
                          <a:ea typeface="Times New Roman" panose="02020603050405020304" pitchFamily="18" charset="0"/>
                        </a:rPr>
                        <m:t>−30°&lt;</m:t>
                      </m:r>
                      <m:r>
                        <a:rPr lang="en-US" i="1">
                          <a:latin typeface="Cambria Math" panose="02040503050406030204" pitchFamily="18" charset="0"/>
                        </a:rPr>
                        <m:t>𝛽</m:t>
                      </m:r>
                      <m:r>
                        <a:rPr lang="tr-TR" sz="1600" i="1">
                          <a:solidFill>
                            <a:srgbClr val="0E101A"/>
                          </a:solidFill>
                          <a:effectLst/>
                          <a:latin typeface="Cambria Math" panose="02040503050406030204" pitchFamily="18" charset="0"/>
                          <a:ea typeface="Times New Roman" panose="02020603050405020304" pitchFamily="18" charset="0"/>
                        </a:rPr>
                        <m:t>&lt;30°</m:t>
                      </m:r>
                    </m:oMath>
                  </m:oMathPara>
                </a14:m>
                <a:endParaRPr lang="tr-TR" sz="1600" dirty="0">
                  <a:effectLst/>
                  <a:latin typeface="Times New Roman" panose="02020603050405020304" pitchFamily="18" charset="0"/>
                  <a:ea typeface="Times New Roman" panose="02020603050405020304" pitchFamily="18" charset="0"/>
                </a:endParaRPr>
              </a:p>
              <a:p>
                <a:endParaRPr lang="tr-TR" dirty="0"/>
              </a:p>
            </p:txBody>
          </p:sp>
        </mc:Choice>
        <mc:Fallback xmlns="">
          <p:sp>
            <p:nvSpPr>
              <p:cNvPr id="2" name="TextBox 1">
                <a:extLst>
                  <a:ext uri="{FF2B5EF4-FFF2-40B4-BE49-F238E27FC236}">
                    <a16:creationId xmlns:a16="http://schemas.microsoft.com/office/drawing/2014/main" id="{883920DA-1FEB-C40F-6C28-7A9ABB2A8B58}"/>
                  </a:ext>
                </a:extLst>
              </p:cNvPr>
              <p:cNvSpPr txBox="1">
                <a:spLocks noRot="1" noChangeAspect="1" noMove="1" noResize="1" noEditPoints="1" noAdjustHandles="1" noChangeArrowheads="1" noChangeShapeType="1" noTextEdit="1"/>
              </p:cNvSpPr>
              <p:nvPr/>
            </p:nvSpPr>
            <p:spPr>
              <a:xfrm>
                <a:off x="747673" y="2369960"/>
                <a:ext cx="2946832" cy="2118080"/>
              </a:xfrm>
              <a:prstGeom prst="rect">
                <a:avLst/>
              </a:prstGeom>
              <a:blipFill>
                <a:blip r:embed="rId3"/>
                <a:stretch>
                  <a:fillRect/>
                </a:stretch>
              </a:blipFill>
            </p:spPr>
            <p:txBody>
              <a:bodyPr/>
              <a:lstStyle/>
              <a:p>
                <a:r>
                  <a:rPr lang="tr-TR">
                    <a:noFill/>
                  </a:rPr>
                  <a:t> </a:t>
                </a:r>
              </a:p>
            </p:txBody>
          </p:sp>
        </mc:Fallback>
      </mc:AlternateContent>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A5C8091B-B64F-B214-D9A2-122937CBC521}"/>
                  </a:ext>
                </a:extLst>
              </p:cNvPr>
              <p:cNvSpPr txBox="1"/>
              <p:nvPr/>
            </p:nvSpPr>
            <p:spPr>
              <a:xfrm>
                <a:off x="4613819" y="2719403"/>
                <a:ext cx="1921680" cy="2060949"/>
              </a:xfrm>
              <a:prstGeom prst="rect">
                <a:avLst/>
              </a:prstGeom>
              <a:noFill/>
            </p:spPr>
            <p:txBody>
              <a:bodyPr wrap="none" rtlCol="0">
                <a:spAutoFit/>
              </a:bodyPr>
              <a:lstStyle/>
              <a:p>
                <a:pPr>
                  <a:lnSpc>
                    <a:spcPct val="150000"/>
                  </a:lnSpc>
                </a:pPr>
                <a14:m>
                  <m:oMathPara xmlns:m="http://schemas.openxmlformats.org/officeDocument/2006/math">
                    <m:oMathParaPr>
                      <m:jc m:val="centerGroup"/>
                    </m:oMathParaPr>
                    <m:oMath xmlns:m="http://schemas.openxmlformats.org/officeDocument/2006/math">
                      <m:r>
                        <a:rPr lang="tr-TR" sz="1600" i="1" smtClean="0">
                          <a:solidFill>
                            <a:srgbClr val="0E101A"/>
                          </a:solidFill>
                          <a:effectLst/>
                          <a:latin typeface="Cambria Math" panose="02040503050406030204" pitchFamily="18" charset="0"/>
                          <a:ea typeface="Times New Roman" panose="02020603050405020304" pitchFamily="18" charset="0"/>
                        </a:rPr>
                        <m:t>−2 </m:t>
                      </m:r>
                      <m:r>
                        <a:rPr lang="tr-TR" sz="1600" i="1" smtClean="0">
                          <a:solidFill>
                            <a:srgbClr val="0E101A"/>
                          </a:solidFill>
                          <a:effectLst/>
                          <a:latin typeface="Cambria Math" panose="02040503050406030204" pitchFamily="18" charset="0"/>
                          <a:ea typeface="Times New Roman" panose="02020603050405020304" pitchFamily="18" charset="0"/>
                        </a:rPr>
                        <m:t>𝐺</m:t>
                      </m:r>
                      <m:r>
                        <a:rPr lang="tr-TR" sz="1600" i="1" smtClean="0">
                          <a:solidFill>
                            <a:srgbClr val="0E101A"/>
                          </a:solidFill>
                          <a:effectLst/>
                          <a:latin typeface="Cambria Math" panose="02040503050406030204" pitchFamily="18" charset="0"/>
                          <a:ea typeface="Times New Roman" panose="02020603050405020304" pitchFamily="18" charset="0"/>
                        </a:rPr>
                        <m:t>&lt;</m:t>
                      </m:r>
                      <m:sSub>
                        <m:sSubPr>
                          <m:ctrlPr>
                            <a:rPr lang="tr-TR" sz="1600" i="1">
                              <a:effectLst/>
                              <a:latin typeface="Cambria Math" panose="02040503050406030204" pitchFamily="18" charset="0"/>
                              <a:ea typeface="Cambria Math" panose="02040503050406030204" pitchFamily="18" charset="0"/>
                              <a:cs typeface="Cambria Math" panose="02040503050406030204" pitchFamily="18" charset="0"/>
                            </a:rPr>
                          </m:ctrlPr>
                        </m:sSubPr>
                        <m:e>
                          <m:r>
                            <a:rPr lang="en-US" sz="1600" i="1">
                              <a:effectLst/>
                              <a:latin typeface="Cambria Math" panose="02040503050406030204" pitchFamily="18" charset="0"/>
                              <a:ea typeface="Cambria Math" panose="02040503050406030204" pitchFamily="18" charset="0"/>
                              <a:cs typeface="Cambria Math" panose="02040503050406030204" pitchFamily="18" charset="0"/>
                            </a:rPr>
                            <m:t>𝑁</m:t>
                          </m:r>
                        </m:e>
                        <m:sub>
                          <m:r>
                            <a:rPr lang="en-US" sz="1600" i="1">
                              <a:effectLst/>
                              <a:latin typeface="Cambria Math" panose="02040503050406030204" pitchFamily="18" charset="0"/>
                              <a:ea typeface="Cambria Math" panose="02040503050406030204" pitchFamily="18" charset="0"/>
                              <a:cs typeface="Cambria Math" panose="02040503050406030204" pitchFamily="18" charset="0"/>
                            </a:rPr>
                            <m:t>𝑧</m:t>
                          </m:r>
                        </m:sub>
                      </m:sSub>
                      <m:r>
                        <a:rPr lang="tr-TR" sz="1600" i="1">
                          <a:solidFill>
                            <a:srgbClr val="0E101A"/>
                          </a:solidFill>
                          <a:effectLst/>
                          <a:latin typeface="Cambria Math" panose="02040503050406030204" pitchFamily="18" charset="0"/>
                          <a:ea typeface="Times New Roman" panose="02020603050405020304" pitchFamily="18" charset="0"/>
                        </a:rPr>
                        <m:t>&lt;9 </m:t>
                      </m:r>
                      <m:r>
                        <a:rPr lang="tr-TR" sz="1600" i="1">
                          <a:solidFill>
                            <a:srgbClr val="0E101A"/>
                          </a:solidFill>
                          <a:effectLst/>
                          <a:latin typeface="Cambria Math" panose="02040503050406030204" pitchFamily="18" charset="0"/>
                          <a:ea typeface="Times New Roman" panose="02020603050405020304" pitchFamily="18" charset="0"/>
                        </a:rPr>
                        <m:t>𝐺</m:t>
                      </m:r>
                    </m:oMath>
                  </m:oMathPara>
                </a14:m>
                <a:endParaRPr lang="tr-TR" sz="1600" dirty="0">
                  <a:solidFill>
                    <a:srgbClr val="0E101A"/>
                  </a:solidFill>
                  <a:effectLst/>
                  <a:latin typeface="Times New Roman" panose="02020603050405020304" pitchFamily="18" charset="0"/>
                  <a:ea typeface="Times New Roman" panose="02020603050405020304" pitchFamily="18" charset="0"/>
                </a:endParaRPr>
              </a:p>
              <a:p>
                <a:pPr>
                  <a:lnSpc>
                    <a:spcPct val="150000"/>
                  </a:lnSpc>
                </a:pPr>
                <a14:m>
                  <m:oMathPara xmlns:m="http://schemas.openxmlformats.org/officeDocument/2006/math">
                    <m:oMathParaPr>
                      <m:jc m:val="centerGroup"/>
                    </m:oMathParaPr>
                    <m:oMath xmlns:m="http://schemas.openxmlformats.org/officeDocument/2006/math">
                      <m:r>
                        <a:rPr lang="en-US" sz="1600" i="1" smtClean="0">
                          <a:effectLst/>
                          <a:latin typeface="Cambria Math" panose="02040503050406030204" pitchFamily="18" charset="0"/>
                          <a:ea typeface="Cambria Math" panose="02040503050406030204" pitchFamily="18" charset="0"/>
                          <a:cs typeface="Cambria Math" panose="02040503050406030204" pitchFamily="18" charset="0"/>
                        </a:rPr>
                        <m:t>h</m:t>
                      </m:r>
                      <m:r>
                        <a:rPr lang="en-US" sz="1600" i="1">
                          <a:effectLst/>
                          <a:latin typeface="Cambria Math" panose="02040503050406030204" pitchFamily="18" charset="0"/>
                          <a:ea typeface="Times New Roman" panose="02020603050405020304" pitchFamily="18" charset="0"/>
                        </a:rPr>
                        <m:t>≥</m:t>
                      </m:r>
                      <m:sSub>
                        <m:sSubPr>
                          <m:ctrlPr>
                            <a:rPr lang="tr-TR" sz="1600" i="1">
                              <a:effectLst/>
                              <a:latin typeface="Cambria Math" panose="02040503050406030204" pitchFamily="18" charset="0"/>
                              <a:ea typeface="Cambria Math" panose="02040503050406030204" pitchFamily="18" charset="0"/>
                              <a:cs typeface="Cambria Math" panose="02040503050406030204" pitchFamily="18" charset="0"/>
                            </a:rPr>
                          </m:ctrlPr>
                        </m:sSubPr>
                        <m:e>
                          <m:r>
                            <a:rPr lang="en-US" sz="1600" i="1">
                              <a:effectLst/>
                              <a:latin typeface="Cambria Math" panose="02040503050406030204" pitchFamily="18" charset="0"/>
                              <a:ea typeface="Cambria Math" panose="02040503050406030204" pitchFamily="18" charset="0"/>
                              <a:cs typeface="Cambria Math" panose="02040503050406030204" pitchFamily="18" charset="0"/>
                            </a:rPr>
                            <m:t>h</m:t>
                          </m:r>
                        </m:e>
                        <m:sub>
                          <m:r>
                            <a:rPr lang="en-US" sz="1600" i="1">
                              <a:effectLst/>
                              <a:latin typeface="Cambria Math" panose="02040503050406030204" pitchFamily="18" charset="0"/>
                              <a:ea typeface="Cambria Math" panose="02040503050406030204" pitchFamily="18" charset="0"/>
                              <a:cs typeface="Cambria Math" panose="02040503050406030204" pitchFamily="18" charset="0"/>
                            </a:rPr>
                            <m:t>𝑚𝑖𝑛</m:t>
                          </m:r>
                        </m:sub>
                      </m:sSub>
                    </m:oMath>
                  </m:oMathPara>
                </a14:m>
                <a:endParaRPr lang="tr-TR" sz="1600" dirty="0">
                  <a:effectLst/>
                  <a:latin typeface="Times New Roman" panose="02020603050405020304" pitchFamily="18" charset="0"/>
                  <a:ea typeface="Times New Roman" panose="02020603050405020304" pitchFamily="18" charset="0"/>
                </a:endParaRPr>
              </a:p>
              <a:p>
                <a:pPr>
                  <a:lnSpc>
                    <a:spcPct val="150000"/>
                  </a:lnSpc>
                </a:pPr>
                <a14:m>
                  <m:oMathPara xmlns:m="http://schemas.openxmlformats.org/officeDocument/2006/math">
                    <m:oMathParaPr>
                      <m:jc m:val="centerGroup"/>
                    </m:oMathParaPr>
                    <m:oMath xmlns:m="http://schemas.openxmlformats.org/officeDocument/2006/math">
                      <m:sSub>
                        <m:sSubPr>
                          <m:ctrlPr>
                            <a:rPr lang="tr-TR" sz="1600" i="1" smtClean="0">
                              <a:effectLst/>
                              <a:latin typeface="Cambria Math" panose="02040503050406030204" pitchFamily="18" charset="0"/>
                              <a:ea typeface="Cambria Math" panose="02040503050406030204" pitchFamily="18" charset="0"/>
                              <a:cs typeface="Cambria Math" panose="02040503050406030204" pitchFamily="18" charset="0"/>
                            </a:rPr>
                          </m:ctrlPr>
                        </m:sSubPr>
                        <m:e>
                          <m:r>
                            <a:rPr lang="en-US" sz="1600" i="1">
                              <a:effectLst/>
                              <a:latin typeface="Cambria Math" panose="02040503050406030204" pitchFamily="18" charset="0"/>
                              <a:ea typeface="Cambria Math" panose="02040503050406030204" pitchFamily="18" charset="0"/>
                              <a:cs typeface="Cambria Math" panose="02040503050406030204" pitchFamily="18" charset="0"/>
                            </a:rPr>
                            <m:t>𝑡</m:t>
                          </m:r>
                        </m:e>
                        <m:sub>
                          <m:r>
                            <a:rPr lang="en-US" sz="1600" i="1">
                              <a:effectLst/>
                              <a:latin typeface="Cambria Math" panose="02040503050406030204" pitchFamily="18" charset="0"/>
                              <a:ea typeface="Cambria Math" panose="02040503050406030204" pitchFamily="18" charset="0"/>
                              <a:cs typeface="Cambria Math" panose="02040503050406030204" pitchFamily="18" charset="0"/>
                            </a:rPr>
                            <m:t>𝑓</m:t>
                          </m:r>
                        </m:sub>
                      </m:sSub>
                      <m:r>
                        <a:rPr lang="en-US" sz="1600" i="1">
                          <a:effectLst/>
                          <a:latin typeface="Cambria Math" panose="02040503050406030204" pitchFamily="18" charset="0"/>
                          <a:ea typeface="Times New Roman" panose="02020603050405020304" pitchFamily="18" charset="0"/>
                        </a:rPr>
                        <m:t>− </m:t>
                      </m:r>
                      <m:sSub>
                        <m:sSubPr>
                          <m:ctrlPr>
                            <a:rPr lang="tr-TR" sz="1600" i="1">
                              <a:effectLst/>
                              <a:latin typeface="Cambria Math" panose="02040503050406030204" pitchFamily="18" charset="0"/>
                              <a:ea typeface="Cambria Math" panose="02040503050406030204" pitchFamily="18" charset="0"/>
                              <a:cs typeface="Cambria Math" panose="02040503050406030204" pitchFamily="18" charset="0"/>
                            </a:rPr>
                          </m:ctrlPr>
                        </m:sSubPr>
                        <m:e>
                          <m:r>
                            <a:rPr lang="en-US" sz="1600" i="1">
                              <a:effectLst/>
                              <a:latin typeface="Cambria Math" panose="02040503050406030204" pitchFamily="18" charset="0"/>
                              <a:ea typeface="Cambria Math" panose="02040503050406030204" pitchFamily="18" charset="0"/>
                              <a:cs typeface="Cambria Math" panose="02040503050406030204" pitchFamily="18" charset="0"/>
                            </a:rPr>
                            <m:t>𝑡</m:t>
                          </m:r>
                        </m:e>
                        <m:sub>
                          <m:r>
                            <a:rPr lang="en-US" sz="1600" i="1">
                              <a:effectLst/>
                              <a:latin typeface="Cambria Math" panose="02040503050406030204" pitchFamily="18" charset="0"/>
                              <a:ea typeface="Cambria Math" panose="02040503050406030204" pitchFamily="18" charset="0"/>
                              <a:cs typeface="Cambria Math" panose="02040503050406030204" pitchFamily="18" charset="0"/>
                            </a:rPr>
                            <m:t>𝑖</m:t>
                          </m:r>
                        </m:sub>
                      </m:sSub>
                      <m:r>
                        <a:rPr lang="en-US" sz="1600" i="1">
                          <a:effectLst/>
                          <a:latin typeface="Cambria Math" panose="02040503050406030204" pitchFamily="18" charset="0"/>
                          <a:ea typeface="Times New Roman" panose="02020603050405020304" pitchFamily="18" charset="0"/>
                        </a:rPr>
                        <m:t>&gt;</m:t>
                      </m:r>
                      <m:sSub>
                        <m:sSubPr>
                          <m:ctrlPr>
                            <a:rPr lang="tr-TR" sz="1600" i="1">
                              <a:effectLst/>
                              <a:latin typeface="Cambria Math" panose="02040503050406030204" pitchFamily="18" charset="0"/>
                              <a:ea typeface="Cambria Math" panose="02040503050406030204" pitchFamily="18" charset="0"/>
                              <a:cs typeface="Cambria Math" panose="02040503050406030204" pitchFamily="18" charset="0"/>
                            </a:rPr>
                          </m:ctrlPr>
                        </m:sSubPr>
                        <m:e>
                          <m:r>
                            <a:rPr lang="en-US" sz="1600" i="1">
                              <a:effectLst/>
                              <a:latin typeface="Cambria Math" panose="02040503050406030204" pitchFamily="18" charset="0"/>
                              <a:ea typeface="Cambria Math" panose="02040503050406030204" pitchFamily="18" charset="0"/>
                              <a:cs typeface="Cambria Math" panose="02040503050406030204" pitchFamily="18" charset="0"/>
                            </a:rPr>
                            <m:t>𝑡</m:t>
                          </m:r>
                        </m:e>
                        <m:sub>
                          <m:r>
                            <a:rPr lang="en-US" sz="1600" i="1">
                              <a:effectLst/>
                              <a:latin typeface="Cambria Math" panose="02040503050406030204" pitchFamily="18" charset="0"/>
                              <a:ea typeface="Cambria Math" panose="02040503050406030204" pitchFamily="18" charset="0"/>
                              <a:cs typeface="Cambria Math" panose="02040503050406030204" pitchFamily="18" charset="0"/>
                            </a:rPr>
                            <m:t>𝑚𝑎𝑥</m:t>
                          </m:r>
                        </m:sub>
                      </m:sSub>
                    </m:oMath>
                  </m:oMathPara>
                </a14:m>
                <a:endParaRPr lang="tr-TR" sz="1600" dirty="0">
                  <a:effectLst/>
                  <a:latin typeface="Times New Roman" panose="02020603050405020304" pitchFamily="18" charset="0"/>
                  <a:ea typeface="Times New Roman" panose="02020603050405020304" pitchFamily="18" charset="0"/>
                </a:endParaRPr>
              </a:p>
              <a:p>
                <a:endParaRPr lang="tr-TR" sz="1800" dirty="0">
                  <a:effectLst/>
                  <a:latin typeface="Times New Roman" panose="02020603050405020304" pitchFamily="18" charset="0"/>
                  <a:ea typeface="Times New Roman" panose="02020603050405020304" pitchFamily="18" charset="0"/>
                </a:endParaRPr>
              </a:p>
              <a:p>
                <a:endParaRPr lang="tr-TR" sz="1800" dirty="0">
                  <a:effectLst/>
                  <a:latin typeface="Times New Roman" panose="02020603050405020304" pitchFamily="18" charset="0"/>
                  <a:ea typeface="Times New Roman" panose="02020603050405020304" pitchFamily="18" charset="0"/>
                </a:endParaRPr>
              </a:p>
              <a:p>
                <a:endParaRPr lang="tr-TR" dirty="0"/>
              </a:p>
            </p:txBody>
          </p:sp>
        </mc:Choice>
        <mc:Fallback xmlns="">
          <p:sp>
            <p:nvSpPr>
              <p:cNvPr id="3" name="TextBox 2">
                <a:extLst>
                  <a:ext uri="{FF2B5EF4-FFF2-40B4-BE49-F238E27FC236}">
                    <a16:creationId xmlns:a16="http://schemas.microsoft.com/office/drawing/2014/main" id="{A5C8091B-B64F-B214-D9A2-122937CBC521}"/>
                  </a:ext>
                </a:extLst>
              </p:cNvPr>
              <p:cNvSpPr txBox="1">
                <a:spLocks noRot="1" noChangeAspect="1" noMove="1" noResize="1" noEditPoints="1" noAdjustHandles="1" noChangeArrowheads="1" noChangeShapeType="1" noTextEdit="1"/>
              </p:cNvSpPr>
              <p:nvPr/>
            </p:nvSpPr>
            <p:spPr>
              <a:xfrm>
                <a:off x="4613819" y="2719403"/>
                <a:ext cx="1921680" cy="2060949"/>
              </a:xfrm>
              <a:prstGeom prst="rect">
                <a:avLst/>
              </a:prstGeom>
              <a:blipFill>
                <a:blip r:embed="rId4"/>
                <a:stretch>
                  <a:fillRect/>
                </a:stretch>
              </a:blipFill>
            </p:spPr>
            <p:txBody>
              <a:bodyPr/>
              <a:lstStyle/>
              <a:p>
                <a:r>
                  <a:rPr lang="tr-TR">
                    <a:noFill/>
                  </a:rPr>
                  <a:t> </a:t>
                </a:r>
              </a:p>
            </p:txBody>
          </p:sp>
        </mc:Fallback>
      </mc:AlternateContent>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4FB54B5F-B189-3DB9-0453-14108156AE34}"/>
                  </a:ext>
                </a:extLst>
              </p:cNvPr>
              <p:cNvSpPr txBox="1"/>
              <p:nvPr/>
            </p:nvSpPr>
            <p:spPr>
              <a:xfrm>
                <a:off x="6918747" y="2103145"/>
                <a:ext cx="4574522" cy="3301866"/>
              </a:xfrm>
              <a:prstGeom prst="rect">
                <a:avLst/>
              </a:prstGeom>
              <a:noFill/>
            </p:spPr>
            <p:txBody>
              <a:bodyPr wrap="none" rtlCol="0">
                <a:spAutoFit/>
              </a:bodyPr>
              <a:lstStyle/>
              <a:p>
                <a:pPr lvl="1">
                  <a:lnSpc>
                    <a:spcPct val="150000"/>
                  </a:lnSpc>
                  <a:spcBef>
                    <a:spcPts val="1400"/>
                  </a:spcBef>
                  <a:spcAft>
                    <a:spcPts val="800"/>
                  </a:spcAft>
                </a:pPr>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Altitude (</a:t>
                </a:r>
                <a14:m>
                  <m:oMath xmlns:m="http://schemas.openxmlformats.org/officeDocument/2006/math">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𝑎𝑙𝑡</m:t>
                    </m:r>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m:t>
                    </m:r>
                  </m:oMath>
                </a14:m>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 </a:t>
                </a:r>
                <a:r>
                  <a:rPr lang="en-US" sz="1600" dirty="0">
                    <a:solidFill>
                      <a:srgbClr val="000000"/>
                    </a:solidFill>
                    <a:effectLst/>
                    <a:latin typeface="Cambria Math" panose="02040503050406030204" pitchFamily="18" charset="0"/>
                    <a:ea typeface="Cambria Math" panose="02040503050406030204" pitchFamily="18" charset="0"/>
                    <a:cs typeface="Courier New" panose="02070309020205020404" pitchFamily="49" charset="0"/>
                  </a:rPr>
                  <a:t>0 to 45,000 </a:t>
                </a:r>
                <a14:m>
                  <m:oMath xmlns:m="http://schemas.openxmlformats.org/officeDocument/2006/math">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𝑓𝑡</m:t>
                    </m:r>
                  </m:oMath>
                </a14:m>
                <a:r>
                  <a:rPr lang="en-US" sz="1600" dirty="0">
                    <a:solidFill>
                      <a:srgbClr val="000000"/>
                    </a:solidFill>
                    <a:effectLst/>
                    <a:latin typeface="Cambria Math" panose="02040503050406030204" pitchFamily="18" charset="0"/>
                    <a:ea typeface="Cambria Math" panose="02040503050406030204" pitchFamily="18" charset="0"/>
                    <a:cs typeface="Courier New" panose="02070309020205020404" pitchFamily="49" charset="0"/>
                  </a:rPr>
                  <a:t> </a:t>
                </a:r>
                <a:endParaRPr lang="tr-TR" sz="1600" dirty="0">
                  <a:effectLst/>
                  <a:latin typeface="Cambria Math" panose="02040503050406030204" pitchFamily="18" charset="0"/>
                  <a:ea typeface="Cambria Math" panose="02040503050406030204" pitchFamily="18" charset="0"/>
                  <a:cs typeface="Courier New" panose="02070309020205020404" pitchFamily="49" charset="0"/>
                </a:endParaRPr>
              </a:p>
              <a:p>
                <a:pPr lvl="1">
                  <a:lnSpc>
                    <a:spcPct val="150000"/>
                  </a:lnSpc>
                  <a:spcAft>
                    <a:spcPts val="800"/>
                  </a:spcAft>
                </a:pPr>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Load Factor (</a:t>
                </a:r>
                <a14:m>
                  <m:oMath xmlns:m="http://schemas.openxmlformats.org/officeDocument/2006/math">
                    <m:sSub>
                      <m:sSubPr>
                        <m:ctrlPr>
                          <a:rPr lang="tr-TR"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ctrlPr>
                      </m:sSubPr>
                      <m:e>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𝑁</m:t>
                        </m:r>
                      </m:e>
                      <m:sub>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𝑧</m:t>
                        </m:r>
                      </m:sub>
                    </m:sSub>
                  </m:oMath>
                </a14:m>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a:t>
                </a:r>
                <a:r>
                  <a:rPr lang="en-US" sz="1600" dirty="0">
                    <a:solidFill>
                      <a:srgbClr val="000000"/>
                    </a:solidFill>
                    <a:effectLst/>
                    <a:latin typeface="Cambria Math" panose="02040503050406030204" pitchFamily="18" charset="0"/>
                    <a:ea typeface="Cambria Math" panose="02040503050406030204" pitchFamily="18" charset="0"/>
                    <a:cs typeface="Courier New" panose="02070309020205020404" pitchFamily="49" charset="0"/>
                  </a:rPr>
                  <a:t> -5 to 18 </a:t>
                </a:r>
                <a14:m>
                  <m:oMath xmlns:m="http://schemas.openxmlformats.org/officeDocument/2006/math">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𝐺</m:t>
                    </m:r>
                  </m:oMath>
                </a14:m>
                <a:endParaRPr lang="tr-TR" sz="1600" dirty="0">
                  <a:effectLst/>
                  <a:latin typeface="Cambria Math" panose="02040503050406030204" pitchFamily="18" charset="0"/>
                  <a:ea typeface="Cambria Math" panose="02040503050406030204" pitchFamily="18" charset="0"/>
                  <a:cs typeface="Courier New" panose="02070309020205020404" pitchFamily="49" charset="0"/>
                </a:endParaRPr>
              </a:p>
              <a:p>
                <a:pPr lvl="1">
                  <a:lnSpc>
                    <a:spcPct val="150000"/>
                  </a:lnSpc>
                  <a:spcAft>
                    <a:spcPts val="800"/>
                  </a:spcAft>
                </a:pPr>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Velocity (</a:t>
                </a:r>
                <a14:m>
                  <m:oMath xmlns:m="http://schemas.openxmlformats.org/officeDocument/2006/math">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𝑉</m:t>
                    </m:r>
                  </m:oMath>
                </a14:m>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  </a:t>
                </a:r>
                <a:r>
                  <a:rPr lang="en-US" sz="1600" dirty="0">
                    <a:solidFill>
                      <a:srgbClr val="000000"/>
                    </a:solidFill>
                    <a:effectLst/>
                    <a:latin typeface="Cambria Math" panose="02040503050406030204" pitchFamily="18" charset="0"/>
                    <a:ea typeface="Cambria Math" panose="02040503050406030204" pitchFamily="18" charset="0"/>
                    <a:cs typeface="Courier New" panose="02070309020205020404" pitchFamily="49" charset="0"/>
                  </a:rPr>
                  <a:t>300 to 2500 </a:t>
                </a:r>
                <a14:m>
                  <m:oMath xmlns:m="http://schemas.openxmlformats.org/officeDocument/2006/math">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𝑓𝑡</m:t>
                    </m:r>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m:t>
                    </m:r>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𝑠</m:t>
                    </m:r>
                  </m:oMath>
                </a14:m>
                <a:endParaRPr lang="tr-TR" sz="1600" dirty="0">
                  <a:effectLst/>
                  <a:latin typeface="Cambria Math" panose="02040503050406030204" pitchFamily="18" charset="0"/>
                  <a:ea typeface="Cambria Math" panose="02040503050406030204" pitchFamily="18" charset="0"/>
                  <a:cs typeface="Courier New" panose="02070309020205020404" pitchFamily="49" charset="0"/>
                </a:endParaRPr>
              </a:p>
              <a:p>
                <a:pPr lvl="1">
                  <a:lnSpc>
                    <a:spcPct val="150000"/>
                  </a:lnSpc>
                  <a:spcAft>
                    <a:spcPts val="800"/>
                  </a:spcAft>
                </a:pPr>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Angle of Attack (</a:t>
                </a:r>
                <a14:m>
                  <m:oMath xmlns:m="http://schemas.openxmlformats.org/officeDocument/2006/math">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𝑎</m:t>
                    </m:r>
                  </m:oMath>
                </a14:m>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 </a:t>
                </a:r>
                <a:r>
                  <a:rPr lang="en-US" sz="1600" dirty="0">
                    <a:solidFill>
                      <a:srgbClr val="000000"/>
                    </a:solidFill>
                    <a:effectLst/>
                    <a:latin typeface="Cambria Math" panose="02040503050406030204" pitchFamily="18" charset="0"/>
                    <a:ea typeface="Cambria Math" panose="02040503050406030204" pitchFamily="18" charset="0"/>
                    <a:cs typeface="Courier New" panose="02070309020205020404" pitchFamily="49" charset="0"/>
                  </a:rPr>
                  <a:t>-10 to 45 </a:t>
                </a:r>
                <a14:m>
                  <m:oMath xmlns:m="http://schemas.openxmlformats.org/officeDocument/2006/math">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𝑑𝑒𝑔</m:t>
                    </m:r>
                  </m:oMath>
                </a14:m>
                <a:endParaRPr lang="tr-TR" sz="1600" dirty="0">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endParaRPr>
              </a:p>
              <a:p>
                <a:pPr lvl="1">
                  <a:lnSpc>
                    <a:spcPct val="150000"/>
                  </a:lnSpc>
                  <a:spcAft>
                    <a:spcPts val="800"/>
                  </a:spcAft>
                </a:pPr>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Maximum Sideslip Angle:</a:t>
                </a:r>
                <a:r>
                  <a:rPr lang="en-US" sz="1600" dirty="0">
                    <a:solidFill>
                      <a:srgbClr val="000000"/>
                    </a:solidFill>
                    <a:effectLst/>
                    <a:latin typeface="Cambria Math" panose="02040503050406030204" pitchFamily="18" charset="0"/>
                    <a:ea typeface="Cambria Math" panose="02040503050406030204" pitchFamily="18" charset="0"/>
                    <a:cs typeface="Courier New" panose="02070309020205020404" pitchFamily="49" charset="0"/>
                  </a:rPr>
                  <a:t> 30 </a:t>
                </a:r>
                <a14:m>
                  <m:oMath xmlns:m="http://schemas.openxmlformats.org/officeDocument/2006/math">
                    <m:f>
                      <m:fPr>
                        <m:ctrlP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ctrlPr>
                      </m:fPr>
                      <m:num>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𝑑𝑒𝑔</m:t>
                        </m:r>
                      </m:num>
                      <m:den>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𝑠</m:t>
                        </m:r>
                      </m:den>
                    </m:f>
                  </m:oMath>
                </a14:m>
                <a:endParaRPr lang="tr-TR" sz="1600" dirty="0">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endParaRPr>
              </a:p>
              <a:p>
                <a:pPr lvl="1">
                  <a:lnSpc>
                    <a:spcPct val="150000"/>
                  </a:lnSpc>
                  <a:spcAft>
                    <a:spcPts val="800"/>
                  </a:spcAft>
                </a:pPr>
                <a:r>
                  <a:rPr lang="en-US" sz="1600" dirty="0">
                    <a:solidFill>
                      <a:srgbClr val="000000"/>
                    </a:solidFill>
                    <a:effectLst/>
                    <a:latin typeface="Times New Roman" panose="02020603050405020304" pitchFamily="18" charset="0"/>
                    <a:ea typeface="Cambria Math" panose="02040503050406030204" pitchFamily="18" charset="0"/>
                    <a:cs typeface="Times New Roman" panose="02020603050405020304" pitchFamily="18" charset="0"/>
                  </a:rPr>
                  <a:t>Maximum Roll Rate Acceleration: </a:t>
                </a:r>
                <a:r>
                  <a:rPr lang="en-US" sz="1600" dirty="0">
                    <a:solidFill>
                      <a:srgbClr val="000000"/>
                    </a:solidFill>
                    <a:effectLst/>
                    <a:latin typeface="Cambria Math" panose="02040503050406030204" pitchFamily="18" charset="0"/>
                    <a:ea typeface="Cambria Math" panose="02040503050406030204" pitchFamily="18" charset="0"/>
                    <a:cs typeface="Courier New" panose="02070309020205020404" pitchFamily="49" charset="0"/>
                  </a:rPr>
                  <a:t>500 </a:t>
                </a:r>
                <a14:m>
                  <m:oMath xmlns:m="http://schemas.openxmlformats.org/officeDocument/2006/math">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𝑑𝑒𝑔</m:t>
                    </m:r>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m:t>
                    </m:r>
                    <m:sSup>
                      <m:sSupPr>
                        <m:ctrlPr>
                          <a:rPr lang="tr-TR"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ctrlPr>
                      </m:sSupPr>
                      <m:e>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𝑠</m:t>
                        </m:r>
                      </m:e>
                      <m:sup>
                        <m:r>
                          <a:rPr lang="en-US" sz="1600" i="1">
                            <a:solidFill>
                              <a:srgbClr val="000000"/>
                            </a:solidFill>
                            <a:effectLst/>
                            <a:latin typeface="Cambria Math" panose="02040503050406030204" pitchFamily="18" charset="0"/>
                            <a:ea typeface="Cambria Math" panose="02040503050406030204" pitchFamily="18" charset="0"/>
                            <a:cs typeface="Cambria Math" panose="02040503050406030204" pitchFamily="18" charset="0"/>
                          </a:rPr>
                          <m:t>2</m:t>
                        </m:r>
                      </m:sup>
                    </m:sSup>
                  </m:oMath>
                </a14:m>
                <a:endParaRPr lang="tr-TR" sz="1600" dirty="0">
                  <a:effectLst/>
                  <a:latin typeface="Cambria Math" panose="02040503050406030204" pitchFamily="18" charset="0"/>
                  <a:ea typeface="Cambria Math" panose="02040503050406030204" pitchFamily="18" charset="0"/>
                  <a:cs typeface="Courier New" panose="02070309020205020404" pitchFamily="49" charset="0"/>
                </a:endParaRPr>
              </a:p>
              <a:p>
                <a:endParaRPr lang="tr-TR" sz="1400" dirty="0"/>
              </a:p>
            </p:txBody>
          </p:sp>
        </mc:Choice>
        <mc:Fallback>
          <p:sp>
            <p:nvSpPr>
              <p:cNvPr id="4" name="TextBox 3">
                <a:extLst>
                  <a:ext uri="{FF2B5EF4-FFF2-40B4-BE49-F238E27FC236}">
                    <a16:creationId xmlns:a16="http://schemas.microsoft.com/office/drawing/2014/main" id="{4FB54B5F-B189-3DB9-0453-14108156AE34}"/>
                  </a:ext>
                </a:extLst>
              </p:cNvPr>
              <p:cNvSpPr txBox="1">
                <a:spLocks noRot="1" noChangeAspect="1" noMove="1" noResize="1" noEditPoints="1" noAdjustHandles="1" noChangeArrowheads="1" noChangeShapeType="1" noTextEdit="1"/>
              </p:cNvSpPr>
              <p:nvPr/>
            </p:nvSpPr>
            <p:spPr>
              <a:xfrm>
                <a:off x="6918747" y="2103145"/>
                <a:ext cx="4574522" cy="3301866"/>
              </a:xfrm>
              <a:prstGeom prst="rect">
                <a:avLst/>
              </a:prstGeom>
              <a:blipFill>
                <a:blip r:embed="rId5"/>
                <a:stretch>
                  <a:fillRect/>
                </a:stretch>
              </a:blipFill>
            </p:spPr>
            <p:txBody>
              <a:bodyPr/>
              <a:lstStyle/>
              <a:p>
                <a:r>
                  <a:rPr lang="tr-TR">
                    <a:noFill/>
                  </a:rPr>
                  <a:t> </a:t>
                </a:r>
              </a:p>
            </p:txBody>
          </p:sp>
        </mc:Fallback>
      </mc:AlternateContent>
    </p:spTree>
    <p:extLst>
      <p:ext uri="{BB962C8B-B14F-4D97-AF65-F5344CB8AC3E}">
        <p14:creationId xmlns:p14="http://schemas.microsoft.com/office/powerpoint/2010/main" val="308141346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10.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11.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12.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2.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3.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4.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5.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6.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7.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8.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ags/tag9.xml><?xml version="1.0" encoding="utf-8"?>
<p:tagLst xmlns:a="http://schemas.openxmlformats.org/drawingml/2006/main" xmlns:r="http://schemas.openxmlformats.org/officeDocument/2006/relationships" xmlns:p="http://schemas.openxmlformats.org/presentationml/2006/main">
  <p:tag name="BJHEADERFOOTERLABEL" val="TRUE"/>
  <p:tag name="BJHEADERFOOTERTEXTLABEL" val="TASNİF DIŞI"/>
  <p:tag name="BJHEADERFOOTERTEXTMARKING" val="TASNİF DIŞI"/>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35D781095FE7540A236D660D9AD3B9A" ma:contentTypeVersion="0" ma:contentTypeDescription="Create a new document." ma:contentTypeScope="" ma:versionID="b9771fc0a10789b1e37370b48401761e">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
</file>

<file path=customXml/item4.xml><?xml version="1.0" encoding="utf-8"?>
<?mso-contentType ?>
<FormTemplates xmlns="http://schemas.microsoft.com/sharepoint/v3/contenttype/forms">
  <Display>DocumentLibraryForm</Display>
  <Edit>DocumentLibraryForm</Edit>
  <New>DocumentLibraryForm</New>
</FormTemplates>
</file>

<file path=customXml/item5.xml><?xml version="1.0" encoding="utf-8"?>
<sisl xmlns:xsd="http://www.w3.org/2001/XMLSchema" xmlns:xsi="http://www.w3.org/2001/XMLSchema-instance" xmlns="http://www.boldonjames.com/2008/01/sie/internal/label" sislVersion="0" policy="3b2a402a-7aa0-470f-8732-c65458ab17ee" origin="userSelected">
  <element uid="d4613254-63f1-4b12-8c89-ea1ca2a88f12" value=""/>
</sisl>
</file>

<file path=customXml/itemProps1.xml><?xml version="1.0" encoding="utf-8"?>
<ds:datastoreItem xmlns:ds="http://schemas.openxmlformats.org/officeDocument/2006/customXml" ds:itemID="{1B56C334-996D-4CE4-9B33-6CD4F97AEB66}">
  <ds:schemaRefs>
    <ds:schemaRef ds:uri="http://schemas.microsoft.com/office/2006/documentManagement/types"/>
    <ds:schemaRef ds:uri="http://schemas.microsoft.com/office/2006/metadata/properti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 ds:uri="http://purl.org/dc/elements/1.1/"/>
  </ds:schemaRefs>
</ds:datastoreItem>
</file>

<file path=customXml/itemProps2.xml><?xml version="1.0" encoding="utf-8"?>
<ds:datastoreItem xmlns:ds="http://schemas.openxmlformats.org/officeDocument/2006/customXml" ds:itemID="{E17D12B8-4604-47F7-9C9C-7AEB7A81A7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8849584C-33B8-456B-8853-68ED948DD56E}">
  <ds:schemaRefs>
    <ds:schemaRef ds:uri="http://www.w3.org/2001/XMLSchema"/>
    <ds:schemaRef ds:uri="http://www.boldonjames.com/2008/01/sie/internal/label"/>
  </ds:schemaRefs>
</ds:datastoreItem>
</file>

<file path=customXml/itemProps4.xml><?xml version="1.0" encoding="utf-8"?>
<ds:datastoreItem xmlns:ds="http://schemas.openxmlformats.org/officeDocument/2006/customXml" ds:itemID="{CD1AA5C3-922A-4B18-A8E7-28B61CB4C4CE}">
  <ds:schemaRefs>
    <ds:schemaRef ds:uri="http://schemas.microsoft.com/sharepoint/v3/contenttype/forms"/>
  </ds:schemaRefs>
</ds:datastoreItem>
</file>

<file path=customXml/itemProps5.xml><?xml version="1.0" encoding="utf-8"?>
<ds:datastoreItem xmlns:ds="http://schemas.openxmlformats.org/officeDocument/2006/customXml" ds:itemID="{183D4C4A-7FB7-4E2B-B248-AA48C163B011}">
  <ds:schemaRefs>
    <ds:schemaRef ds:uri="http://www.w3.org/2001/XMLSchema"/>
    <ds:schemaRef ds:uri="http://www.boldonjames.com/2008/01/sie/internal/label"/>
  </ds:schemaRefs>
</ds:datastoreItem>
</file>

<file path=docProps/app.xml><?xml version="1.0" encoding="utf-8"?>
<Properties xmlns="http://schemas.openxmlformats.org/officeDocument/2006/extended-properties" xmlns:vt="http://schemas.openxmlformats.org/officeDocument/2006/docPropsVTypes">
  <Template/>
  <TotalTime>777</TotalTime>
  <Words>409</Words>
  <Application>Microsoft Office PowerPoint</Application>
  <PresentationFormat>Widescreen</PresentationFormat>
  <Paragraphs>82</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Cambria Math</vt:lpstr>
      <vt:lpstr>Monotype Sorts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Selen Yılmaz</dc:creator>
  <cp:lastModifiedBy>hilal türkyılmaz</cp:lastModifiedBy>
  <cp:revision>157</cp:revision>
  <dcterms:created xsi:type="dcterms:W3CDTF">2018-07-11T15:55:49Z</dcterms:created>
  <dcterms:modified xsi:type="dcterms:W3CDTF">2024-07-16T14:28:51Z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IndexRef">
    <vt:lpwstr>7365794f-8e4e-4a1e-942d-0580dbaa9c24</vt:lpwstr>
  </property>
  <property fmtid="{D5CDD505-2E9C-101B-9397-08002B2CF9AE}" pid="3" name="bjSaver">
    <vt:lpwstr>3UJ8+ueSOzLWaXUE1QBMyqv4kZ3hBT1W</vt:lpwstr>
  </property>
  <property fmtid="{D5CDD505-2E9C-101B-9397-08002B2CF9AE}" pid="4" name="ContentTypeId">
    <vt:lpwstr>0x010100B35D781095FE7540A236D660D9AD3B9A</vt:lpwstr>
  </property>
  <property fmtid="{D5CDD505-2E9C-101B-9397-08002B2CF9AE}" pid="5" name="bjDocumentSecurityLabel">
    <vt:lpwstr>TASNİF DIŞI</vt:lpwstr>
  </property>
  <property fmtid="{D5CDD505-2E9C-101B-9397-08002B2CF9AE}" pid="6" name="bjDocumentLabelXML">
    <vt:lpwstr>&lt;?xml version="1.0" encoding="us-ascii"?&gt;&lt;sisl xmlns:xsd="http://www.w3.org/2001/XMLSchema" xmlns:xsi="http://www.w3.org/2001/XMLSchema-instance" sislVersion="0" policy="3b2a402a-7aa0-470f-8732-c65458ab17ee" origin="userSelected" xmlns="http://www.boldonj</vt:lpwstr>
  </property>
  <property fmtid="{D5CDD505-2E9C-101B-9397-08002B2CF9AE}" pid="7" name="bjDocumentLabelXML-0">
    <vt:lpwstr>ames.com/2008/01/sie/internal/label"&gt;&lt;element uid="d4613254-63f1-4b12-8c89-ea1ca2a88f12" value="" /&gt;&lt;/sisl&gt;</vt:lpwstr>
  </property>
  <property fmtid="{D5CDD505-2E9C-101B-9397-08002B2CF9AE}" pid="8" name="bjClsUserRVM">
    <vt:lpwstr>[]</vt:lpwstr>
  </property>
</Properties>
</file>

<file path=docProps/thumbnail.jpeg>
</file>